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pptx" ContentType="application/vnd.openxmlformats-officedocument.presentationml.presentation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2.xml" ContentType="application/vnd.openxmlformats-officedocument.presentationml.tags+xml"/>
  <Override PartName="/ppt/embeddings/oleObject1.bin" ContentType="application/vnd.openxmlformats-officedocument.oleObject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6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embeddings/oleObject2.bin" ContentType="application/vnd.openxmlformats-officedocument.oleObject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embeddings/oleObject3.bin" ContentType="application/vnd.openxmlformats-officedocument.oleObject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embeddings/oleObject4.bin" ContentType="application/vnd.openxmlformats-officedocument.oleObject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embeddings/oleObject5.bin" ContentType="application/vnd.openxmlformats-officedocument.oleObject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embeddings/oleObject6.bin" ContentType="application/vnd.openxmlformats-officedocument.oleObject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embeddings/oleObject7.bin" ContentType="application/vnd.openxmlformats-officedocument.oleObject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embeddings/oleObject8.bin" ContentType="application/vnd.openxmlformats-officedocument.oleObject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embeddings/oleObject9.bin" ContentType="application/vnd.openxmlformats-officedocument.oleObject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embeddings/oleObject10.bin" ContentType="application/vnd.openxmlformats-officedocument.oleObject"/>
  <Override PartName="/ppt/tags/tag12.xml" ContentType="application/vnd.openxmlformats-officedocument.presentationml.tags+xml"/>
  <Override PartName="/ppt/embeddings/oleObject1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5" r:id="rId2"/>
    <p:sldMasterId id="2147483665" r:id="rId3"/>
    <p:sldMasterId id="2147483670" r:id="rId4"/>
    <p:sldMasterId id="2147483675" r:id="rId5"/>
    <p:sldMasterId id="2147483680" r:id="rId6"/>
    <p:sldMasterId id="2147483685" r:id="rId7"/>
  </p:sldMasterIdLst>
  <p:notesMasterIdLst>
    <p:notesMasterId r:id="rId41"/>
  </p:notesMasterIdLst>
  <p:sldIdLst>
    <p:sldId id="330" r:id="rId8"/>
    <p:sldId id="313" r:id="rId9"/>
    <p:sldId id="312" r:id="rId10"/>
    <p:sldId id="331" r:id="rId11"/>
    <p:sldId id="332" r:id="rId12"/>
    <p:sldId id="333" r:id="rId13"/>
    <p:sldId id="342" r:id="rId14"/>
    <p:sldId id="335" r:id="rId15"/>
    <p:sldId id="336" r:id="rId16"/>
    <p:sldId id="337" r:id="rId17"/>
    <p:sldId id="339" r:id="rId18"/>
    <p:sldId id="338" r:id="rId19"/>
    <p:sldId id="340" r:id="rId20"/>
    <p:sldId id="343" r:id="rId21"/>
    <p:sldId id="361" r:id="rId22"/>
    <p:sldId id="357" r:id="rId23"/>
    <p:sldId id="360" r:id="rId24"/>
    <p:sldId id="358" r:id="rId25"/>
    <p:sldId id="346" r:id="rId26"/>
    <p:sldId id="352" r:id="rId27"/>
    <p:sldId id="353" r:id="rId28"/>
    <p:sldId id="345" r:id="rId29"/>
    <p:sldId id="347" r:id="rId30"/>
    <p:sldId id="362" r:id="rId31"/>
    <p:sldId id="364" r:id="rId32"/>
    <p:sldId id="351" r:id="rId33"/>
    <p:sldId id="355" r:id="rId34"/>
    <p:sldId id="348" r:id="rId35"/>
    <p:sldId id="356" r:id="rId36"/>
    <p:sldId id="349" r:id="rId37"/>
    <p:sldId id="363" r:id="rId38"/>
    <p:sldId id="327" r:id="rId39"/>
    <p:sldId id="317" r:id="rId40"/>
  </p:sldIdLst>
  <p:sldSz cx="9144000" cy="6858000" type="screen4x3"/>
  <p:notesSz cx="7099300" cy="10234613"/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ähli Pascale" initials="SP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2E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4" autoAdjust="0"/>
    <p:restoredTop sz="95108" autoAdjust="0"/>
  </p:normalViewPr>
  <p:slideViewPr>
    <p:cSldViewPr>
      <p:cViewPr varScale="1">
        <p:scale>
          <a:sx n="116" d="100"/>
          <a:sy n="116" d="100"/>
        </p:scale>
        <p:origin x="-1424" y="-104"/>
      </p:cViewPr>
      <p:guideLst>
        <p:guide orient="horz" pos="799"/>
        <p:guide pos="5511"/>
        <p:guide pos="2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3" d="100"/>
          <a:sy n="63" d="100"/>
        </p:scale>
        <p:origin x="-3066" y="-120"/>
      </p:cViewPr>
      <p:guideLst>
        <p:guide orient="horz" pos="3223"/>
        <p:guide pos="2236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9" Type="http://schemas.openxmlformats.org/officeDocument/2006/relationships/slide" Target="slides/slide2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" Target="slides/slide1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tags" Target="tags/tag1.xml"/><Relationship Id="rId44" Type="http://schemas.openxmlformats.org/officeDocument/2006/relationships/commentAuthors" Target="commentAuthors.xml"/><Relationship Id="rId45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://www.orange.ch/en/common/about-orange/company-profile/values/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://www.orange.ch/en/common/about-orange/company-profile/values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BD892B-105B-4A36-A2BF-82200EAE866F}" type="doc">
      <dgm:prSet loTypeId="urn:microsoft.com/office/officeart/2005/8/layout/radial6" loCatId="cycle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GB"/>
        </a:p>
      </dgm:t>
    </dgm:pt>
    <dgm:pt modelId="{CC067CB4-A7F3-4BBE-81AB-0BCF4CB3B040}">
      <dgm:prSet phldrT="[Text]" custT="1"/>
      <dgm:spPr/>
      <dgm:t>
        <a:bodyPr/>
        <a:lstStyle/>
        <a:p>
          <a:r>
            <a:rPr lang="en-GB" sz="1400" dirty="0" smtClean="0">
              <a:solidFill>
                <a:schemeClr val="tx2"/>
              </a:solidFill>
              <a:latin typeface="Helvetica CE 65 Medium" pitchFamily="34" charset="0"/>
            </a:rPr>
            <a:t>key drivers for</a:t>
          </a:r>
          <a:br>
            <a:rPr lang="en-GB" sz="1400" dirty="0" smtClean="0">
              <a:solidFill>
                <a:schemeClr val="tx2"/>
              </a:solidFill>
              <a:latin typeface="Helvetica CE 65 Medium" pitchFamily="34" charset="0"/>
            </a:rPr>
          </a:br>
          <a:r>
            <a:rPr lang="en-GB" sz="1400" dirty="0" smtClean="0">
              <a:solidFill>
                <a:schemeClr val="tx2"/>
              </a:solidFill>
              <a:latin typeface="Helvetica CE 65 Medium" pitchFamily="34" charset="0"/>
            </a:rPr>
            <a:t>living the values</a:t>
          </a:r>
          <a:endParaRPr lang="en-GB" sz="1400" dirty="0">
            <a:solidFill>
              <a:schemeClr val="tx2"/>
            </a:solidFill>
          </a:endParaRPr>
        </a:p>
      </dgm:t>
    </dgm:pt>
    <dgm:pt modelId="{8DC4E7CB-1D3C-4B69-9237-BB597096999F}" type="parTrans" cxnId="{A0745308-1B90-4DB3-BE74-BC9B4C845C30}">
      <dgm:prSet/>
      <dgm:spPr/>
      <dgm:t>
        <a:bodyPr/>
        <a:lstStyle/>
        <a:p>
          <a:endParaRPr lang="en-GB" sz="1200">
            <a:solidFill>
              <a:schemeClr val="bg1"/>
            </a:solidFill>
          </a:endParaRPr>
        </a:p>
      </dgm:t>
    </dgm:pt>
    <dgm:pt modelId="{7E31A594-EA75-47AD-896B-DC773DAB5E42}" type="sibTrans" cxnId="{A0745308-1B90-4DB3-BE74-BC9B4C845C30}">
      <dgm:prSet/>
      <dgm:spPr/>
      <dgm:t>
        <a:bodyPr/>
        <a:lstStyle/>
        <a:p>
          <a:endParaRPr lang="en-GB" sz="1200">
            <a:solidFill>
              <a:schemeClr val="bg1"/>
            </a:solidFill>
          </a:endParaRPr>
        </a:p>
      </dgm:t>
    </dgm:pt>
    <dgm:pt modelId="{AB68FC35-1BEF-4F96-94FA-5250C5EB0EAE}">
      <dgm:prSet phldrT="[Text]" custT="1"/>
      <dgm:spPr/>
      <dgm:t>
        <a:bodyPr/>
        <a:lstStyle/>
        <a:p>
          <a:r>
            <a:rPr lang="en-GB" sz="1200" dirty="0" smtClean="0"/>
            <a:t>define </a:t>
          </a:r>
          <a:r>
            <a:rPr lang="en-GB" sz="1200" b="1" dirty="0" err="1" smtClean="0">
              <a:solidFill>
                <a:schemeClr val="tx2"/>
              </a:solidFill>
            </a:rPr>
            <a:t>beha-viours</a:t>
          </a:r>
          <a:r>
            <a:rPr lang="en-GB" sz="1200" b="1" dirty="0" smtClean="0"/>
            <a:t/>
          </a:r>
          <a:br>
            <a:rPr lang="en-GB" sz="1200" b="1" dirty="0" smtClean="0"/>
          </a:br>
          <a:r>
            <a:rPr lang="en-GB" sz="1200" dirty="0" smtClean="0"/>
            <a:t>to live them</a:t>
          </a:r>
          <a:endParaRPr lang="en-GB" sz="1200" dirty="0"/>
        </a:p>
      </dgm:t>
    </dgm:pt>
    <dgm:pt modelId="{C5980134-E36D-4AAA-8896-ED55BB9E88AE}" type="parTrans" cxnId="{9BD7EABC-5A21-4B31-B75A-1333FAC2124B}">
      <dgm:prSet/>
      <dgm:spPr/>
      <dgm:t>
        <a:bodyPr/>
        <a:lstStyle/>
        <a:p>
          <a:endParaRPr lang="en-GB" sz="1200">
            <a:solidFill>
              <a:schemeClr val="bg1"/>
            </a:solidFill>
          </a:endParaRPr>
        </a:p>
      </dgm:t>
    </dgm:pt>
    <dgm:pt modelId="{AFD1669B-D133-495C-A989-A81E60A6C112}" type="sibTrans" cxnId="{9BD7EABC-5A21-4B31-B75A-1333FAC2124B}">
      <dgm:prSet/>
      <dgm:spPr/>
      <dgm:t>
        <a:bodyPr/>
        <a:lstStyle/>
        <a:p>
          <a:endParaRPr lang="en-GB" sz="1200">
            <a:solidFill>
              <a:schemeClr val="bg1"/>
            </a:solidFill>
          </a:endParaRPr>
        </a:p>
      </dgm:t>
    </dgm:pt>
    <dgm:pt modelId="{8EBB1195-80D3-4AAA-B77C-5B076A18ED28}">
      <dgm:prSet phldrT="[Text]" custT="1"/>
      <dgm:spPr/>
      <dgm:t>
        <a:bodyPr/>
        <a:lstStyle/>
        <a:p>
          <a:r>
            <a:rPr lang="en-GB" sz="1200" b="1" dirty="0" err="1" smtClean="0">
              <a:solidFill>
                <a:schemeClr val="tx2"/>
              </a:solidFill>
            </a:rPr>
            <a:t>commu-nicate</a:t>
          </a:r>
          <a:r>
            <a:rPr lang="en-GB" sz="1200" dirty="0" smtClean="0">
              <a:solidFill>
                <a:schemeClr val="tx2"/>
              </a:solidFill>
            </a:rPr>
            <a:t> </a:t>
          </a:r>
          <a:r>
            <a:rPr lang="en-GB" sz="1200" dirty="0" smtClean="0"/>
            <a:t>them</a:t>
          </a:r>
          <a:br>
            <a:rPr lang="en-GB" sz="1200" dirty="0" smtClean="0"/>
          </a:br>
          <a:r>
            <a:rPr lang="en-GB" sz="1200" dirty="0" smtClean="0"/>
            <a:t>again &amp; again</a:t>
          </a:r>
          <a:endParaRPr lang="en-GB" sz="1200" dirty="0"/>
        </a:p>
      </dgm:t>
    </dgm:pt>
    <dgm:pt modelId="{3DE6EAD1-333D-4BC4-BD77-AB3B7A30A1D7}" type="parTrans" cxnId="{2FA846CC-61F7-413B-A959-1FE944071FDD}">
      <dgm:prSet/>
      <dgm:spPr/>
      <dgm:t>
        <a:bodyPr/>
        <a:lstStyle/>
        <a:p>
          <a:endParaRPr lang="en-GB" sz="1200">
            <a:solidFill>
              <a:schemeClr val="bg1"/>
            </a:solidFill>
          </a:endParaRPr>
        </a:p>
      </dgm:t>
    </dgm:pt>
    <dgm:pt modelId="{9670AB67-C293-4177-8872-CE37CF4ABDEA}" type="sibTrans" cxnId="{2FA846CC-61F7-413B-A959-1FE944071FDD}">
      <dgm:prSet/>
      <dgm:spPr/>
      <dgm:t>
        <a:bodyPr/>
        <a:lstStyle/>
        <a:p>
          <a:endParaRPr lang="en-GB" sz="1200">
            <a:solidFill>
              <a:schemeClr val="bg1"/>
            </a:solidFill>
          </a:endParaRPr>
        </a:p>
      </dgm:t>
    </dgm:pt>
    <dgm:pt modelId="{BF8A1E1B-728D-488C-B0C1-841D25F33857}">
      <dgm:prSet phldrT="[Text]" custT="1"/>
      <dgm:spPr/>
      <dgm:t>
        <a:bodyPr/>
        <a:lstStyle/>
        <a:p>
          <a:r>
            <a:rPr lang="en-GB" sz="1200" b="1" dirty="0" smtClean="0">
              <a:solidFill>
                <a:schemeClr val="tx2"/>
              </a:solidFill>
            </a:rPr>
            <a:t>hire (&amp; fire)</a:t>
          </a:r>
          <a:r>
            <a:rPr lang="en-GB" sz="1200" b="1" dirty="0" smtClean="0"/>
            <a:t> </a:t>
          </a:r>
          <a:r>
            <a:rPr lang="en-GB" sz="1200" dirty="0" smtClean="0"/>
            <a:t>based </a:t>
          </a:r>
          <a:br>
            <a:rPr lang="en-GB" sz="1200" dirty="0" smtClean="0"/>
          </a:br>
          <a:r>
            <a:rPr lang="en-GB" sz="1200" dirty="0" smtClean="0"/>
            <a:t>on values</a:t>
          </a:r>
          <a:endParaRPr lang="en-GB" sz="1200" dirty="0"/>
        </a:p>
      </dgm:t>
    </dgm:pt>
    <dgm:pt modelId="{3C7D5414-D0BC-4690-917B-8EE155214EA8}" type="parTrans" cxnId="{920AB9A6-36EA-4FB7-ABC4-4FC8B771CA40}">
      <dgm:prSet/>
      <dgm:spPr/>
      <dgm:t>
        <a:bodyPr/>
        <a:lstStyle/>
        <a:p>
          <a:endParaRPr lang="en-GB" sz="1200">
            <a:solidFill>
              <a:schemeClr val="bg1"/>
            </a:solidFill>
          </a:endParaRPr>
        </a:p>
      </dgm:t>
    </dgm:pt>
    <dgm:pt modelId="{ABBC779B-F6C4-4DD5-BA0B-45A2998221B5}" type="sibTrans" cxnId="{920AB9A6-36EA-4FB7-ABC4-4FC8B771CA40}">
      <dgm:prSet/>
      <dgm:spPr/>
      <dgm:t>
        <a:bodyPr/>
        <a:lstStyle/>
        <a:p>
          <a:endParaRPr lang="en-GB" sz="1200">
            <a:solidFill>
              <a:schemeClr val="bg1"/>
            </a:solidFill>
          </a:endParaRPr>
        </a:p>
      </dgm:t>
    </dgm:pt>
    <dgm:pt modelId="{AD930B20-0239-409D-88EB-FFB1FFD53323}">
      <dgm:prSet custT="1"/>
      <dgm:spPr/>
      <dgm:t>
        <a:bodyPr/>
        <a:lstStyle/>
        <a:p>
          <a:r>
            <a:rPr lang="en-GB" sz="1200" smtClean="0"/>
            <a:t>make decisions with them</a:t>
          </a:r>
          <a:endParaRPr lang="en-GB" sz="1200" dirty="0"/>
        </a:p>
      </dgm:t>
    </dgm:pt>
    <dgm:pt modelId="{1C949B67-1A03-41A6-885E-D54369EF127F}" type="parTrans" cxnId="{DEF20657-C0AB-41A3-BC0E-C6313B02AAF1}">
      <dgm:prSet/>
      <dgm:spPr/>
      <dgm:t>
        <a:bodyPr/>
        <a:lstStyle/>
        <a:p>
          <a:endParaRPr lang="en-GB" sz="1200">
            <a:solidFill>
              <a:schemeClr val="bg1"/>
            </a:solidFill>
          </a:endParaRPr>
        </a:p>
      </dgm:t>
    </dgm:pt>
    <dgm:pt modelId="{AC4D3D3F-57A8-4B25-B7DE-976A9D60B6E3}" type="sibTrans" cxnId="{DEF20657-C0AB-41A3-BC0E-C6313B02AAF1}">
      <dgm:prSet/>
      <dgm:spPr/>
      <dgm:t>
        <a:bodyPr/>
        <a:lstStyle/>
        <a:p>
          <a:endParaRPr lang="en-GB" sz="1200">
            <a:solidFill>
              <a:schemeClr val="bg1"/>
            </a:solidFill>
          </a:endParaRPr>
        </a:p>
      </dgm:t>
    </dgm:pt>
    <dgm:pt modelId="{5DC4BF5E-137C-4B1E-B817-D9F8F1CC77F6}">
      <dgm:prSet phldrT="[Text]" custT="1"/>
      <dgm:spPr/>
      <dgm:t>
        <a:bodyPr/>
        <a:lstStyle/>
        <a:p>
          <a:r>
            <a:rPr lang="en-GB" sz="1200" b="1" dirty="0" smtClean="0">
              <a:solidFill>
                <a:schemeClr val="tx2"/>
              </a:solidFill>
            </a:rPr>
            <a:t>assess and reward </a:t>
          </a:r>
          <a:br>
            <a:rPr lang="en-GB" sz="1200" b="1" dirty="0" smtClean="0">
              <a:solidFill>
                <a:schemeClr val="tx2"/>
              </a:solidFill>
            </a:rPr>
          </a:br>
          <a:r>
            <a:rPr lang="en-GB" sz="1200" dirty="0" smtClean="0"/>
            <a:t>in line with them</a:t>
          </a:r>
          <a:endParaRPr lang="en-GB" sz="1200" dirty="0"/>
        </a:p>
      </dgm:t>
    </dgm:pt>
    <dgm:pt modelId="{D2ED4E8A-B8F0-4C84-B323-307A19B24055}" type="parTrans" cxnId="{60E2BF1F-CA88-422D-AF96-385224DF4102}">
      <dgm:prSet/>
      <dgm:spPr/>
      <dgm:t>
        <a:bodyPr/>
        <a:lstStyle/>
        <a:p>
          <a:endParaRPr lang="en-GB" sz="1200">
            <a:solidFill>
              <a:schemeClr val="bg1"/>
            </a:solidFill>
          </a:endParaRPr>
        </a:p>
      </dgm:t>
    </dgm:pt>
    <dgm:pt modelId="{56188BDC-8325-4D8B-8863-4C70C9DAFCF1}" type="sibTrans" cxnId="{60E2BF1F-CA88-422D-AF96-385224DF4102}">
      <dgm:prSet/>
      <dgm:spPr/>
      <dgm:t>
        <a:bodyPr/>
        <a:lstStyle/>
        <a:p>
          <a:endParaRPr lang="en-GB" sz="1200">
            <a:solidFill>
              <a:schemeClr val="bg1"/>
            </a:solidFill>
          </a:endParaRPr>
        </a:p>
      </dgm:t>
    </dgm:pt>
    <dgm:pt modelId="{C222BCDD-72A8-4102-B8FA-50F09A1E35B6}">
      <dgm:prSet phldrT="[Text]" custT="1"/>
      <dgm:spPr/>
      <dgm:t>
        <a:bodyPr/>
        <a:lstStyle/>
        <a:p>
          <a:r>
            <a:rPr lang="en-GB" sz="1200" b="1" dirty="0" smtClean="0">
              <a:solidFill>
                <a:schemeClr val="tx2"/>
              </a:solidFill>
            </a:rPr>
            <a:t>train</a:t>
          </a:r>
          <a:r>
            <a:rPr lang="en-GB" sz="1200" dirty="0" smtClean="0">
              <a:solidFill>
                <a:schemeClr val="tx2"/>
              </a:solidFill>
            </a:rPr>
            <a:t> </a:t>
          </a:r>
          <a:r>
            <a:rPr lang="en-GB" sz="1200" dirty="0" smtClean="0"/>
            <a:t>value-based behaviours</a:t>
          </a:r>
          <a:endParaRPr lang="en-GB" sz="1200" dirty="0"/>
        </a:p>
      </dgm:t>
    </dgm:pt>
    <dgm:pt modelId="{B6CD9C18-E5E6-452B-BAC8-FD251F22A8E0}" type="parTrans" cxnId="{A395FAD0-36D9-4BB9-A3E7-86605EA31CE8}">
      <dgm:prSet/>
      <dgm:spPr/>
      <dgm:t>
        <a:bodyPr/>
        <a:lstStyle/>
        <a:p>
          <a:endParaRPr lang="en-GB" sz="1200">
            <a:solidFill>
              <a:schemeClr val="bg1"/>
            </a:solidFill>
          </a:endParaRPr>
        </a:p>
      </dgm:t>
    </dgm:pt>
    <dgm:pt modelId="{BE592F44-104F-4908-B145-A4D11AAAE477}" type="sibTrans" cxnId="{A395FAD0-36D9-4BB9-A3E7-86605EA31CE8}">
      <dgm:prSet/>
      <dgm:spPr/>
      <dgm:t>
        <a:bodyPr/>
        <a:lstStyle/>
        <a:p>
          <a:endParaRPr lang="en-GB" sz="1200">
            <a:solidFill>
              <a:schemeClr val="bg1"/>
            </a:solidFill>
          </a:endParaRPr>
        </a:p>
      </dgm:t>
    </dgm:pt>
    <dgm:pt modelId="{D766A4DF-0792-462B-ACAF-F3A70B670CF1}">
      <dgm:prSet phldrT="[Text]" custT="1"/>
      <dgm:spPr/>
      <dgm:t>
        <a:bodyPr/>
        <a:lstStyle/>
        <a:p>
          <a:r>
            <a:rPr lang="en-GB" sz="1200" b="1" u="none" dirty="0" smtClean="0">
              <a:solidFill>
                <a:schemeClr val="tx2"/>
              </a:solidFill>
              <a:hlinkClick xmlns:r="http://schemas.openxmlformats.org/officeDocument/2006/relationships" r:id="rId1"/>
            </a:rPr>
            <a:t>tell stories </a:t>
          </a:r>
          <a:r>
            <a:rPr lang="en-GB" sz="1200" u="sng" dirty="0" smtClean="0">
              <a:hlinkClick xmlns:r="http://schemas.openxmlformats.org/officeDocument/2006/relationships" r:id="rId1"/>
            </a:rPr>
            <a:t>about them</a:t>
          </a:r>
          <a:endParaRPr lang="en-GB" sz="1200" u="sng" dirty="0"/>
        </a:p>
      </dgm:t>
    </dgm:pt>
    <dgm:pt modelId="{0DE17FF2-10FB-41B1-A968-13604B7E09E0}" type="sibTrans" cxnId="{303CEC29-A35B-4150-9B33-F9A0591A6FE9}">
      <dgm:prSet/>
      <dgm:spPr/>
      <dgm:t>
        <a:bodyPr/>
        <a:lstStyle/>
        <a:p>
          <a:endParaRPr lang="en-GB" sz="1200">
            <a:solidFill>
              <a:schemeClr val="bg1"/>
            </a:solidFill>
          </a:endParaRPr>
        </a:p>
      </dgm:t>
    </dgm:pt>
    <dgm:pt modelId="{B637A5D5-B573-42A1-92C7-714A7A431329}" type="parTrans" cxnId="{303CEC29-A35B-4150-9B33-F9A0591A6FE9}">
      <dgm:prSet/>
      <dgm:spPr/>
      <dgm:t>
        <a:bodyPr/>
        <a:lstStyle/>
        <a:p>
          <a:endParaRPr lang="en-GB" sz="1200">
            <a:solidFill>
              <a:schemeClr val="bg1"/>
            </a:solidFill>
          </a:endParaRPr>
        </a:p>
      </dgm:t>
    </dgm:pt>
    <dgm:pt modelId="{05C46486-D141-4E23-8246-9E9526E8DC91}" type="pres">
      <dgm:prSet presAssocID="{2BBD892B-105B-4A36-A2BF-82200EAE866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6FF7148-12B3-48B7-BBB0-47AC76D5A9E2}" type="pres">
      <dgm:prSet presAssocID="{CC067CB4-A7F3-4BBE-81AB-0BCF4CB3B040}" presName="centerShape" presStyleLbl="node0" presStyleIdx="0" presStyleCnt="1"/>
      <dgm:spPr/>
      <dgm:t>
        <a:bodyPr/>
        <a:lstStyle/>
        <a:p>
          <a:endParaRPr lang="en-GB"/>
        </a:p>
      </dgm:t>
    </dgm:pt>
    <dgm:pt modelId="{54C9E16C-9B74-4FCC-B050-A8762BD17D41}" type="pres">
      <dgm:prSet presAssocID="{AB68FC35-1BEF-4F96-94FA-5250C5EB0EAE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BF56BCB-C5D1-45F7-91BE-A010D10F723F}" type="pres">
      <dgm:prSet presAssocID="{AB68FC35-1BEF-4F96-94FA-5250C5EB0EAE}" presName="dummy" presStyleCnt="0"/>
      <dgm:spPr/>
    </dgm:pt>
    <dgm:pt modelId="{5EEDE4AC-F177-4177-B1B5-D6040FFB9D9C}" type="pres">
      <dgm:prSet presAssocID="{AFD1669B-D133-495C-A989-A81E60A6C112}" presName="sibTrans" presStyleLbl="sibTrans2D1" presStyleIdx="0" presStyleCnt="7"/>
      <dgm:spPr/>
      <dgm:t>
        <a:bodyPr/>
        <a:lstStyle/>
        <a:p>
          <a:endParaRPr lang="en-GB"/>
        </a:p>
      </dgm:t>
    </dgm:pt>
    <dgm:pt modelId="{A48589E8-ED27-4375-86DA-0A368AFE1E76}" type="pres">
      <dgm:prSet presAssocID="{8EBB1195-80D3-4AAA-B77C-5B076A18ED28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0229799-8FD6-4F35-AC36-C04FEF83C5C0}" type="pres">
      <dgm:prSet presAssocID="{8EBB1195-80D3-4AAA-B77C-5B076A18ED28}" presName="dummy" presStyleCnt="0"/>
      <dgm:spPr/>
    </dgm:pt>
    <dgm:pt modelId="{EF0134C3-C012-4373-B476-97486B875BA9}" type="pres">
      <dgm:prSet presAssocID="{9670AB67-C293-4177-8872-CE37CF4ABDEA}" presName="sibTrans" presStyleLbl="sibTrans2D1" presStyleIdx="1" presStyleCnt="7"/>
      <dgm:spPr/>
      <dgm:t>
        <a:bodyPr/>
        <a:lstStyle/>
        <a:p>
          <a:endParaRPr lang="en-GB"/>
        </a:p>
      </dgm:t>
    </dgm:pt>
    <dgm:pt modelId="{0A1E57D9-2437-4AB9-BF2B-C12907EDCDD0}" type="pres">
      <dgm:prSet presAssocID="{AD930B20-0239-409D-88EB-FFB1FFD53323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A74EED1-FC16-461C-B215-8BBD21C8BB71}" type="pres">
      <dgm:prSet presAssocID="{AD930B20-0239-409D-88EB-FFB1FFD53323}" presName="dummy" presStyleCnt="0"/>
      <dgm:spPr/>
    </dgm:pt>
    <dgm:pt modelId="{13CD5191-A741-4BEC-80F9-83F623E0B3DA}" type="pres">
      <dgm:prSet presAssocID="{AC4D3D3F-57A8-4B25-B7DE-976A9D60B6E3}" presName="sibTrans" presStyleLbl="sibTrans2D1" presStyleIdx="2" presStyleCnt="7"/>
      <dgm:spPr/>
      <dgm:t>
        <a:bodyPr/>
        <a:lstStyle/>
        <a:p>
          <a:endParaRPr lang="en-GB"/>
        </a:p>
      </dgm:t>
    </dgm:pt>
    <dgm:pt modelId="{0BEEE926-681B-4668-9657-CC98F2289B5A}" type="pres">
      <dgm:prSet presAssocID="{D766A4DF-0792-462B-ACAF-F3A70B670CF1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E53EC9-A5AE-4A48-AD63-768D83AC4CA2}" type="pres">
      <dgm:prSet presAssocID="{D766A4DF-0792-462B-ACAF-F3A70B670CF1}" presName="dummy" presStyleCnt="0"/>
      <dgm:spPr/>
    </dgm:pt>
    <dgm:pt modelId="{A7D9B5F7-F587-40B5-A944-C29F63FB6C87}" type="pres">
      <dgm:prSet presAssocID="{0DE17FF2-10FB-41B1-A968-13604B7E09E0}" presName="sibTrans" presStyleLbl="sibTrans2D1" presStyleIdx="3" presStyleCnt="7"/>
      <dgm:spPr/>
      <dgm:t>
        <a:bodyPr/>
        <a:lstStyle/>
        <a:p>
          <a:endParaRPr lang="en-GB"/>
        </a:p>
      </dgm:t>
    </dgm:pt>
    <dgm:pt modelId="{7C0F26DD-3E60-4CD6-A3BC-A23D96F5FDC8}" type="pres">
      <dgm:prSet presAssocID="{BF8A1E1B-728D-488C-B0C1-841D25F33857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30AD0C8-CDC3-4AE2-87E8-0706CCC53354}" type="pres">
      <dgm:prSet presAssocID="{BF8A1E1B-728D-488C-B0C1-841D25F33857}" presName="dummy" presStyleCnt="0"/>
      <dgm:spPr/>
    </dgm:pt>
    <dgm:pt modelId="{B14545E7-2225-4B78-9178-C2B093AFD2C1}" type="pres">
      <dgm:prSet presAssocID="{ABBC779B-F6C4-4DD5-BA0B-45A2998221B5}" presName="sibTrans" presStyleLbl="sibTrans2D1" presStyleIdx="4" presStyleCnt="7"/>
      <dgm:spPr/>
      <dgm:t>
        <a:bodyPr/>
        <a:lstStyle/>
        <a:p>
          <a:endParaRPr lang="en-GB"/>
        </a:p>
      </dgm:t>
    </dgm:pt>
    <dgm:pt modelId="{31FDC5FC-0F91-4873-864F-782094C6B557}" type="pres">
      <dgm:prSet presAssocID="{5DC4BF5E-137C-4B1E-B817-D9F8F1CC77F6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DAE77AE-1C26-4494-99EC-122E3DD2637E}" type="pres">
      <dgm:prSet presAssocID="{5DC4BF5E-137C-4B1E-B817-D9F8F1CC77F6}" presName="dummy" presStyleCnt="0"/>
      <dgm:spPr/>
    </dgm:pt>
    <dgm:pt modelId="{5B16954A-1BBA-4834-B9CD-3DCCDDC1AB9B}" type="pres">
      <dgm:prSet presAssocID="{56188BDC-8325-4D8B-8863-4C70C9DAFCF1}" presName="sibTrans" presStyleLbl="sibTrans2D1" presStyleIdx="5" presStyleCnt="7"/>
      <dgm:spPr/>
      <dgm:t>
        <a:bodyPr/>
        <a:lstStyle/>
        <a:p>
          <a:endParaRPr lang="en-GB"/>
        </a:p>
      </dgm:t>
    </dgm:pt>
    <dgm:pt modelId="{243E9651-C464-4709-B289-FFDA58063218}" type="pres">
      <dgm:prSet presAssocID="{C222BCDD-72A8-4102-B8FA-50F09A1E35B6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8FD9087-FC1C-4BB8-8C98-6E9800BD3411}" type="pres">
      <dgm:prSet presAssocID="{C222BCDD-72A8-4102-B8FA-50F09A1E35B6}" presName="dummy" presStyleCnt="0"/>
      <dgm:spPr/>
    </dgm:pt>
    <dgm:pt modelId="{1DC0287F-524F-4684-B061-0A1B8FA4F136}" type="pres">
      <dgm:prSet presAssocID="{BE592F44-104F-4908-B145-A4D11AAAE477}" presName="sibTrans" presStyleLbl="sibTrans2D1" presStyleIdx="6" presStyleCnt="7"/>
      <dgm:spPr/>
      <dgm:t>
        <a:bodyPr/>
        <a:lstStyle/>
        <a:p>
          <a:endParaRPr lang="en-GB"/>
        </a:p>
      </dgm:t>
    </dgm:pt>
  </dgm:ptLst>
  <dgm:cxnLst>
    <dgm:cxn modelId="{60E2BF1F-CA88-422D-AF96-385224DF4102}" srcId="{CC067CB4-A7F3-4BBE-81AB-0BCF4CB3B040}" destId="{5DC4BF5E-137C-4B1E-B817-D9F8F1CC77F6}" srcOrd="5" destOrd="0" parTransId="{D2ED4E8A-B8F0-4C84-B323-307A19B24055}" sibTransId="{56188BDC-8325-4D8B-8863-4C70C9DAFCF1}"/>
    <dgm:cxn modelId="{920AB9A6-36EA-4FB7-ABC4-4FC8B771CA40}" srcId="{CC067CB4-A7F3-4BBE-81AB-0BCF4CB3B040}" destId="{BF8A1E1B-728D-488C-B0C1-841D25F33857}" srcOrd="4" destOrd="0" parTransId="{3C7D5414-D0BC-4690-917B-8EE155214EA8}" sibTransId="{ABBC779B-F6C4-4DD5-BA0B-45A2998221B5}"/>
    <dgm:cxn modelId="{68A7B4E3-431F-41AF-9D2C-F98C54903A8A}" type="presOf" srcId="{CC067CB4-A7F3-4BBE-81AB-0BCF4CB3B040}" destId="{06FF7148-12B3-48B7-BBB0-47AC76D5A9E2}" srcOrd="0" destOrd="0" presId="urn:microsoft.com/office/officeart/2005/8/layout/radial6"/>
    <dgm:cxn modelId="{130CE385-F18B-45ED-8E3B-951DE3ABDF94}" type="presOf" srcId="{56188BDC-8325-4D8B-8863-4C70C9DAFCF1}" destId="{5B16954A-1BBA-4834-B9CD-3DCCDDC1AB9B}" srcOrd="0" destOrd="0" presId="urn:microsoft.com/office/officeart/2005/8/layout/radial6"/>
    <dgm:cxn modelId="{51D23CC0-A728-4965-9CDC-3DF578E61FD7}" type="presOf" srcId="{0DE17FF2-10FB-41B1-A968-13604B7E09E0}" destId="{A7D9B5F7-F587-40B5-A944-C29F63FB6C87}" srcOrd="0" destOrd="0" presId="urn:microsoft.com/office/officeart/2005/8/layout/radial6"/>
    <dgm:cxn modelId="{6844A6D6-5E20-476B-8C37-B9D078072BF5}" type="presOf" srcId="{D766A4DF-0792-462B-ACAF-F3A70B670CF1}" destId="{0BEEE926-681B-4668-9657-CC98F2289B5A}" srcOrd="0" destOrd="0" presId="urn:microsoft.com/office/officeart/2005/8/layout/radial6"/>
    <dgm:cxn modelId="{324CBAB2-52D6-4317-A6A2-CB97A0BA79DF}" type="presOf" srcId="{AD930B20-0239-409D-88EB-FFB1FFD53323}" destId="{0A1E57D9-2437-4AB9-BF2B-C12907EDCDD0}" srcOrd="0" destOrd="0" presId="urn:microsoft.com/office/officeart/2005/8/layout/radial6"/>
    <dgm:cxn modelId="{F065C242-76FF-4615-A2C1-4687C74DE64C}" type="presOf" srcId="{BE592F44-104F-4908-B145-A4D11AAAE477}" destId="{1DC0287F-524F-4684-B061-0A1B8FA4F136}" srcOrd="0" destOrd="0" presId="urn:microsoft.com/office/officeart/2005/8/layout/radial6"/>
    <dgm:cxn modelId="{1BA6B8EA-D66B-4FB3-AB7E-43604C810052}" type="presOf" srcId="{BF8A1E1B-728D-488C-B0C1-841D25F33857}" destId="{7C0F26DD-3E60-4CD6-A3BC-A23D96F5FDC8}" srcOrd="0" destOrd="0" presId="urn:microsoft.com/office/officeart/2005/8/layout/radial6"/>
    <dgm:cxn modelId="{A0745308-1B90-4DB3-BE74-BC9B4C845C30}" srcId="{2BBD892B-105B-4A36-A2BF-82200EAE866F}" destId="{CC067CB4-A7F3-4BBE-81AB-0BCF4CB3B040}" srcOrd="0" destOrd="0" parTransId="{8DC4E7CB-1D3C-4B69-9237-BB597096999F}" sibTransId="{7E31A594-EA75-47AD-896B-DC773DAB5E42}"/>
    <dgm:cxn modelId="{2FA846CC-61F7-413B-A959-1FE944071FDD}" srcId="{CC067CB4-A7F3-4BBE-81AB-0BCF4CB3B040}" destId="{8EBB1195-80D3-4AAA-B77C-5B076A18ED28}" srcOrd="1" destOrd="0" parTransId="{3DE6EAD1-333D-4BC4-BD77-AB3B7A30A1D7}" sibTransId="{9670AB67-C293-4177-8872-CE37CF4ABDEA}"/>
    <dgm:cxn modelId="{8111760E-D100-40FB-BDC2-381E34B5C7D3}" type="presOf" srcId="{2BBD892B-105B-4A36-A2BF-82200EAE866F}" destId="{05C46486-D141-4E23-8246-9E9526E8DC91}" srcOrd="0" destOrd="0" presId="urn:microsoft.com/office/officeart/2005/8/layout/radial6"/>
    <dgm:cxn modelId="{D9944FF6-9AC5-4BEA-9931-F9419BEC267B}" type="presOf" srcId="{ABBC779B-F6C4-4DD5-BA0B-45A2998221B5}" destId="{B14545E7-2225-4B78-9178-C2B093AFD2C1}" srcOrd="0" destOrd="0" presId="urn:microsoft.com/office/officeart/2005/8/layout/radial6"/>
    <dgm:cxn modelId="{21F2AC30-85A8-4BC9-8C8E-6A1968E051F6}" type="presOf" srcId="{5DC4BF5E-137C-4B1E-B817-D9F8F1CC77F6}" destId="{31FDC5FC-0F91-4873-864F-782094C6B557}" srcOrd="0" destOrd="0" presId="urn:microsoft.com/office/officeart/2005/8/layout/radial6"/>
    <dgm:cxn modelId="{303CEC29-A35B-4150-9B33-F9A0591A6FE9}" srcId="{CC067CB4-A7F3-4BBE-81AB-0BCF4CB3B040}" destId="{D766A4DF-0792-462B-ACAF-F3A70B670CF1}" srcOrd="3" destOrd="0" parTransId="{B637A5D5-B573-42A1-92C7-714A7A431329}" sibTransId="{0DE17FF2-10FB-41B1-A968-13604B7E09E0}"/>
    <dgm:cxn modelId="{9BD7EABC-5A21-4B31-B75A-1333FAC2124B}" srcId="{CC067CB4-A7F3-4BBE-81AB-0BCF4CB3B040}" destId="{AB68FC35-1BEF-4F96-94FA-5250C5EB0EAE}" srcOrd="0" destOrd="0" parTransId="{C5980134-E36D-4AAA-8896-ED55BB9E88AE}" sibTransId="{AFD1669B-D133-495C-A989-A81E60A6C112}"/>
    <dgm:cxn modelId="{6BC3DA9A-63BE-4FB7-93B7-32096A85F455}" type="presOf" srcId="{AB68FC35-1BEF-4F96-94FA-5250C5EB0EAE}" destId="{54C9E16C-9B74-4FCC-B050-A8762BD17D41}" srcOrd="0" destOrd="0" presId="urn:microsoft.com/office/officeart/2005/8/layout/radial6"/>
    <dgm:cxn modelId="{97D58EC6-9EFA-4942-ABCC-E848DDD79B87}" type="presOf" srcId="{AC4D3D3F-57A8-4B25-B7DE-976A9D60B6E3}" destId="{13CD5191-A741-4BEC-80F9-83F623E0B3DA}" srcOrd="0" destOrd="0" presId="urn:microsoft.com/office/officeart/2005/8/layout/radial6"/>
    <dgm:cxn modelId="{A395FAD0-36D9-4BB9-A3E7-86605EA31CE8}" srcId="{CC067CB4-A7F3-4BBE-81AB-0BCF4CB3B040}" destId="{C222BCDD-72A8-4102-B8FA-50F09A1E35B6}" srcOrd="6" destOrd="0" parTransId="{B6CD9C18-E5E6-452B-BAC8-FD251F22A8E0}" sibTransId="{BE592F44-104F-4908-B145-A4D11AAAE477}"/>
    <dgm:cxn modelId="{8A223FE0-3B07-4D78-9EBA-21AEE9FD558F}" type="presOf" srcId="{8EBB1195-80D3-4AAA-B77C-5B076A18ED28}" destId="{A48589E8-ED27-4375-86DA-0A368AFE1E76}" srcOrd="0" destOrd="0" presId="urn:microsoft.com/office/officeart/2005/8/layout/radial6"/>
    <dgm:cxn modelId="{DD868A28-5B8E-4FF4-ACDD-BDDE3B66AB6C}" type="presOf" srcId="{AFD1669B-D133-495C-A989-A81E60A6C112}" destId="{5EEDE4AC-F177-4177-B1B5-D6040FFB9D9C}" srcOrd="0" destOrd="0" presId="urn:microsoft.com/office/officeart/2005/8/layout/radial6"/>
    <dgm:cxn modelId="{50058E7F-56A9-43EE-BB99-D2015455158A}" type="presOf" srcId="{C222BCDD-72A8-4102-B8FA-50F09A1E35B6}" destId="{243E9651-C464-4709-B289-FFDA58063218}" srcOrd="0" destOrd="0" presId="urn:microsoft.com/office/officeart/2005/8/layout/radial6"/>
    <dgm:cxn modelId="{DEF20657-C0AB-41A3-BC0E-C6313B02AAF1}" srcId="{CC067CB4-A7F3-4BBE-81AB-0BCF4CB3B040}" destId="{AD930B20-0239-409D-88EB-FFB1FFD53323}" srcOrd="2" destOrd="0" parTransId="{1C949B67-1A03-41A6-885E-D54369EF127F}" sibTransId="{AC4D3D3F-57A8-4B25-B7DE-976A9D60B6E3}"/>
    <dgm:cxn modelId="{8C5C00C0-CB04-43E8-945F-A2F8152664E8}" type="presOf" srcId="{9670AB67-C293-4177-8872-CE37CF4ABDEA}" destId="{EF0134C3-C012-4373-B476-97486B875BA9}" srcOrd="0" destOrd="0" presId="urn:microsoft.com/office/officeart/2005/8/layout/radial6"/>
    <dgm:cxn modelId="{BB68194D-14E7-4C65-A235-7394CCD9A0AB}" type="presParOf" srcId="{05C46486-D141-4E23-8246-9E9526E8DC91}" destId="{06FF7148-12B3-48B7-BBB0-47AC76D5A9E2}" srcOrd="0" destOrd="0" presId="urn:microsoft.com/office/officeart/2005/8/layout/radial6"/>
    <dgm:cxn modelId="{2087D325-5827-4BF4-8112-EF43A02E99C5}" type="presParOf" srcId="{05C46486-D141-4E23-8246-9E9526E8DC91}" destId="{54C9E16C-9B74-4FCC-B050-A8762BD17D41}" srcOrd="1" destOrd="0" presId="urn:microsoft.com/office/officeart/2005/8/layout/radial6"/>
    <dgm:cxn modelId="{9AF2735E-620C-4C84-8CA2-1C5A07E6EC08}" type="presParOf" srcId="{05C46486-D141-4E23-8246-9E9526E8DC91}" destId="{4BF56BCB-C5D1-45F7-91BE-A010D10F723F}" srcOrd="2" destOrd="0" presId="urn:microsoft.com/office/officeart/2005/8/layout/radial6"/>
    <dgm:cxn modelId="{F2A2BE77-1BCF-4ADB-9DF3-4AA9C5BF2292}" type="presParOf" srcId="{05C46486-D141-4E23-8246-9E9526E8DC91}" destId="{5EEDE4AC-F177-4177-B1B5-D6040FFB9D9C}" srcOrd="3" destOrd="0" presId="urn:microsoft.com/office/officeart/2005/8/layout/radial6"/>
    <dgm:cxn modelId="{4976C96C-6200-4326-8514-40ABD04B6DF2}" type="presParOf" srcId="{05C46486-D141-4E23-8246-9E9526E8DC91}" destId="{A48589E8-ED27-4375-86DA-0A368AFE1E76}" srcOrd="4" destOrd="0" presId="urn:microsoft.com/office/officeart/2005/8/layout/radial6"/>
    <dgm:cxn modelId="{F36F6A09-1469-458F-BC4B-EC6E20231CBC}" type="presParOf" srcId="{05C46486-D141-4E23-8246-9E9526E8DC91}" destId="{20229799-8FD6-4F35-AC36-C04FEF83C5C0}" srcOrd="5" destOrd="0" presId="urn:microsoft.com/office/officeart/2005/8/layout/radial6"/>
    <dgm:cxn modelId="{C132B747-78B7-4DEB-AC8B-7BBAF9C8AC65}" type="presParOf" srcId="{05C46486-D141-4E23-8246-9E9526E8DC91}" destId="{EF0134C3-C012-4373-B476-97486B875BA9}" srcOrd="6" destOrd="0" presId="urn:microsoft.com/office/officeart/2005/8/layout/radial6"/>
    <dgm:cxn modelId="{981C39D1-1F0F-4E8A-9FD4-B3B69F0D1716}" type="presParOf" srcId="{05C46486-D141-4E23-8246-9E9526E8DC91}" destId="{0A1E57D9-2437-4AB9-BF2B-C12907EDCDD0}" srcOrd="7" destOrd="0" presId="urn:microsoft.com/office/officeart/2005/8/layout/radial6"/>
    <dgm:cxn modelId="{F3F4AF92-7313-47A5-9DE4-FCFD834CB4AA}" type="presParOf" srcId="{05C46486-D141-4E23-8246-9E9526E8DC91}" destId="{2A74EED1-FC16-461C-B215-8BBD21C8BB71}" srcOrd="8" destOrd="0" presId="urn:microsoft.com/office/officeart/2005/8/layout/radial6"/>
    <dgm:cxn modelId="{0EAC989E-056C-4F24-92DC-5213CD32DB03}" type="presParOf" srcId="{05C46486-D141-4E23-8246-9E9526E8DC91}" destId="{13CD5191-A741-4BEC-80F9-83F623E0B3DA}" srcOrd="9" destOrd="0" presId="urn:microsoft.com/office/officeart/2005/8/layout/radial6"/>
    <dgm:cxn modelId="{C6C7ED48-5C9A-4C86-ADE8-4CD9C232CE12}" type="presParOf" srcId="{05C46486-D141-4E23-8246-9E9526E8DC91}" destId="{0BEEE926-681B-4668-9657-CC98F2289B5A}" srcOrd="10" destOrd="0" presId="urn:microsoft.com/office/officeart/2005/8/layout/radial6"/>
    <dgm:cxn modelId="{B136B319-BE90-42F9-B3F4-4875DF65AC94}" type="presParOf" srcId="{05C46486-D141-4E23-8246-9E9526E8DC91}" destId="{F1E53EC9-A5AE-4A48-AD63-768D83AC4CA2}" srcOrd="11" destOrd="0" presId="urn:microsoft.com/office/officeart/2005/8/layout/radial6"/>
    <dgm:cxn modelId="{89CC983B-3DFD-4E68-85C2-9B4785CF9BA7}" type="presParOf" srcId="{05C46486-D141-4E23-8246-9E9526E8DC91}" destId="{A7D9B5F7-F587-40B5-A944-C29F63FB6C87}" srcOrd="12" destOrd="0" presId="urn:microsoft.com/office/officeart/2005/8/layout/radial6"/>
    <dgm:cxn modelId="{24812257-1017-498D-849C-B61A8976547E}" type="presParOf" srcId="{05C46486-D141-4E23-8246-9E9526E8DC91}" destId="{7C0F26DD-3E60-4CD6-A3BC-A23D96F5FDC8}" srcOrd="13" destOrd="0" presId="urn:microsoft.com/office/officeart/2005/8/layout/radial6"/>
    <dgm:cxn modelId="{03DBF245-6ADE-45A9-974B-D4B911AB920D}" type="presParOf" srcId="{05C46486-D141-4E23-8246-9E9526E8DC91}" destId="{A30AD0C8-CDC3-4AE2-87E8-0706CCC53354}" srcOrd="14" destOrd="0" presId="urn:microsoft.com/office/officeart/2005/8/layout/radial6"/>
    <dgm:cxn modelId="{B5FA4FB4-2AE2-45E5-AE94-F27F398953F7}" type="presParOf" srcId="{05C46486-D141-4E23-8246-9E9526E8DC91}" destId="{B14545E7-2225-4B78-9178-C2B093AFD2C1}" srcOrd="15" destOrd="0" presId="urn:microsoft.com/office/officeart/2005/8/layout/radial6"/>
    <dgm:cxn modelId="{DD34EC17-7676-496D-A12B-72F67E6029BF}" type="presParOf" srcId="{05C46486-D141-4E23-8246-9E9526E8DC91}" destId="{31FDC5FC-0F91-4873-864F-782094C6B557}" srcOrd="16" destOrd="0" presId="urn:microsoft.com/office/officeart/2005/8/layout/radial6"/>
    <dgm:cxn modelId="{8E9A5D03-59CB-4BB5-8605-2AA6F2F398B3}" type="presParOf" srcId="{05C46486-D141-4E23-8246-9E9526E8DC91}" destId="{3DAE77AE-1C26-4494-99EC-122E3DD2637E}" srcOrd="17" destOrd="0" presId="urn:microsoft.com/office/officeart/2005/8/layout/radial6"/>
    <dgm:cxn modelId="{D8E0495C-A61B-4B6D-A986-76C33E6ECA77}" type="presParOf" srcId="{05C46486-D141-4E23-8246-9E9526E8DC91}" destId="{5B16954A-1BBA-4834-B9CD-3DCCDDC1AB9B}" srcOrd="18" destOrd="0" presId="urn:microsoft.com/office/officeart/2005/8/layout/radial6"/>
    <dgm:cxn modelId="{43165E5A-C40A-4200-8A3B-88A76BEEAF8E}" type="presParOf" srcId="{05C46486-D141-4E23-8246-9E9526E8DC91}" destId="{243E9651-C464-4709-B289-FFDA58063218}" srcOrd="19" destOrd="0" presId="urn:microsoft.com/office/officeart/2005/8/layout/radial6"/>
    <dgm:cxn modelId="{099D6B3A-B208-4B8F-BA6A-CF37F3A5C63B}" type="presParOf" srcId="{05C46486-D141-4E23-8246-9E9526E8DC91}" destId="{18FD9087-FC1C-4BB8-8C98-6E9800BD3411}" srcOrd="20" destOrd="0" presId="urn:microsoft.com/office/officeart/2005/8/layout/radial6"/>
    <dgm:cxn modelId="{B4B8D344-FCC8-4647-9CAE-86A5FB7FDCF0}" type="presParOf" srcId="{05C46486-D141-4E23-8246-9E9526E8DC91}" destId="{1DC0287F-524F-4684-B061-0A1B8FA4F136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207C9F-AAAF-459E-A5B7-A53D7F900AB2}" type="doc">
      <dgm:prSet loTypeId="urn:microsoft.com/office/officeart/2005/8/layout/hProcess9" loCatId="process" qsTypeId="urn:microsoft.com/office/officeart/2005/8/quickstyle/simple1" qsCatId="simple" csTypeId="urn:microsoft.com/office/officeart/2005/8/colors/accent3_1" csCatId="accent3" phldr="1"/>
      <dgm:spPr/>
    </dgm:pt>
    <dgm:pt modelId="{F55B4589-0128-40A7-AB36-CB4836A39445}">
      <dgm:prSet phldrT="[Text]" custT="1"/>
      <dgm:spPr/>
      <dgm:t>
        <a:bodyPr lIns="36000" rIns="36000"/>
        <a:lstStyle/>
        <a:p>
          <a:r>
            <a:rPr lang="en-GB" sz="1400" b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Preparation</a:t>
          </a:r>
          <a:endParaRPr lang="en-GB" sz="1400" b="1" dirty="0">
            <a:solidFill>
              <a:schemeClr val="bg2">
                <a:lumMod val="50000"/>
              </a:schemeClr>
            </a:solidFill>
          </a:endParaRPr>
        </a:p>
      </dgm:t>
    </dgm:pt>
    <dgm:pt modelId="{F58773B4-E206-4B92-9659-21A3205C27DF}" type="parTrans" cxnId="{30B04799-A377-4EEE-8558-A641AE3F9B08}">
      <dgm:prSet/>
      <dgm:spPr/>
      <dgm:t>
        <a:bodyPr/>
        <a:lstStyle/>
        <a:p>
          <a:endParaRPr lang="en-GB" sz="1400" b="1">
            <a:solidFill>
              <a:schemeClr val="bg2">
                <a:lumMod val="50000"/>
              </a:schemeClr>
            </a:solidFill>
          </a:endParaRPr>
        </a:p>
      </dgm:t>
    </dgm:pt>
    <dgm:pt modelId="{1868CF3A-0DAD-417F-8BE0-E1FA0013AF5F}" type="sibTrans" cxnId="{30B04799-A377-4EEE-8558-A641AE3F9B08}">
      <dgm:prSet/>
      <dgm:spPr/>
      <dgm:t>
        <a:bodyPr/>
        <a:lstStyle/>
        <a:p>
          <a:endParaRPr lang="en-GB" sz="1400" b="1">
            <a:solidFill>
              <a:schemeClr val="bg2">
                <a:lumMod val="50000"/>
              </a:schemeClr>
            </a:solidFill>
          </a:endParaRPr>
        </a:p>
      </dgm:t>
    </dgm:pt>
    <dgm:pt modelId="{7F7F8B27-2DCB-45DA-83CE-90E9AC43E70C}">
      <dgm:prSet custT="1"/>
      <dgm:spPr/>
      <dgm:t>
        <a:bodyPr lIns="36000" rIns="36000"/>
        <a:lstStyle/>
        <a:p>
          <a:r>
            <a:rPr lang="en-GB" sz="1400" b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Discussion and Development Plan</a:t>
          </a:r>
        </a:p>
      </dgm:t>
    </dgm:pt>
    <dgm:pt modelId="{DD482927-E05A-491E-9953-CE71E1AA0C68}" type="parTrans" cxnId="{A1DFC0D3-7F0C-4D42-8F35-EBC1C04E7BC5}">
      <dgm:prSet/>
      <dgm:spPr/>
      <dgm:t>
        <a:bodyPr/>
        <a:lstStyle/>
        <a:p>
          <a:endParaRPr lang="en-GB" sz="1400" b="1">
            <a:solidFill>
              <a:schemeClr val="bg2">
                <a:lumMod val="50000"/>
              </a:schemeClr>
            </a:solidFill>
          </a:endParaRPr>
        </a:p>
      </dgm:t>
    </dgm:pt>
    <dgm:pt modelId="{9C79018C-0465-42C6-AAF4-36962F26BE7C}" type="sibTrans" cxnId="{A1DFC0D3-7F0C-4D42-8F35-EBC1C04E7BC5}">
      <dgm:prSet/>
      <dgm:spPr/>
      <dgm:t>
        <a:bodyPr/>
        <a:lstStyle/>
        <a:p>
          <a:endParaRPr lang="en-GB" sz="1400" b="1">
            <a:solidFill>
              <a:schemeClr val="bg2">
                <a:lumMod val="50000"/>
              </a:schemeClr>
            </a:solidFill>
          </a:endParaRPr>
        </a:p>
      </dgm:t>
    </dgm:pt>
    <dgm:pt modelId="{1C9A2BD2-F15D-43D7-B46C-F35B91E63D4A}">
      <dgm:prSet custT="1"/>
      <dgm:spPr/>
      <dgm:t>
        <a:bodyPr lIns="36000" rIns="36000"/>
        <a:lstStyle/>
        <a:p>
          <a:r>
            <a:rPr lang="en-GB" sz="1400" b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Aggregation Results</a:t>
          </a:r>
          <a:endParaRPr lang="en-GB" sz="1400" b="1" dirty="0">
            <a:solidFill>
              <a:schemeClr val="bg2">
                <a:lumMod val="50000"/>
              </a:schemeClr>
            </a:solidFill>
            <a:latin typeface="+mn-lt"/>
          </a:endParaRPr>
        </a:p>
      </dgm:t>
    </dgm:pt>
    <dgm:pt modelId="{91B9B847-A9AC-4A0A-AA60-51FFCB052111}" type="parTrans" cxnId="{E9CFC155-8FA1-4AA9-A253-ED852C678E09}">
      <dgm:prSet/>
      <dgm:spPr/>
      <dgm:t>
        <a:bodyPr/>
        <a:lstStyle/>
        <a:p>
          <a:endParaRPr lang="en-GB" sz="1400" b="1">
            <a:solidFill>
              <a:schemeClr val="bg2">
                <a:lumMod val="50000"/>
              </a:schemeClr>
            </a:solidFill>
          </a:endParaRPr>
        </a:p>
      </dgm:t>
    </dgm:pt>
    <dgm:pt modelId="{91541B2E-1B61-4959-9CCD-CD1FEE24E70A}" type="sibTrans" cxnId="{E9CFC155-8FA1-4AA9-A253-ED852C678E09}">
      <dgm:prSet/>
      <dgm:spPr/>
      <dgm:t>
        <a:bodyPr/>
        <a:lstStyle/>
        <a:p>
          <a:endParaRPr lang="en-GB" sz="1400" b="1">
            <a:solidFill>
              <a:schemeClr val="bg2">
                <a:lumMod val="50000"/>
              </a:schemeClr>
            </a:solidFill>
          </a:endParaRPr>
        </a:p>
      </dgm:t>
    </dgm:pt>
    <dgm:pt modelId="{24CFCEC5-306A-4919-824A-1DA24B9DE209}">
      <dgm:prSet custT="1"/>
      <dgm:spPr/>
      <dgm:t>
        <a:bodyPr lIns="36000" rIns="36000"/>
        <a:lstStyle/>
        <a:p>
          <a:r>
            <a:rPr lang="en-GB" sz="1400" b="1" dirty="0" smtClean="0">
              <a:solidFill>
                <a:schemeClr val="bg2">
                  <a:lumMod val="50000"/>
                </a:schemeClr>
              </a:solidFill>
              <a:latin typeface="+mn-lt"/>
            </a:rPr>
            <a:t>Implementation</a:t>
          </a:r>
          <a:endParaRPr lang="en-GB" sz="1400" b="1" dirty="0">
            <a:solidFill>
              <a:schemeClr val="bg2">
                <a:lumMod val="50000"/>
              </a:schemeClr>
            </a:solidFill>
            <a:latin typeface="+mn-lt"/>
          </a:endParaRPr>
        </a:p>
      </dgm:t>
    </dgm:pt>
    <dgm:pt modelId="{70C04DAC-F506-4C05-8A2B-E182FD0C8CCF}" type="parTrans" cxnId="{A91CC6AB-354C-40CE-8494-71EDDA877430}">
      <dgm:prSet/>
      <dgm:spPr/>
      <dgm:t>
        <a:bodyPr/>
        <a:lstStyle/>
        <a:p>
          <a:endParaRPr lang="en-GB" sz="1400" b="1">
            <a:solidFill>
              <a:schemeClr val="bg2">
                <a:lumMod val="50000"/>
              </a:schemeClr>
            </a:solidFill>
          </a:endParaRPr>
        </a:p>
      </dgm:t>
    </dgm:pt>
    <dgm:pt modelId="{61B581A8-0678-40C3-8EBB-F41F0F242993}" type="sibTrans" cxnId="{A91CC6AB-354C-40CE-8494-71EDDA877430}">
      <dgm:prSet/>
      <dgm:spPr/>
      <dgm:t>
        <a:bodyPr/>
        <a:lstStyle/>
        <a:p>
          <a:endParaRPr lang="en-GB" sz="1400" b="1">
            <a:solidFill>
              <a:schemeClr val="bg2">
                <a:lumMod val="50000"/>
              </a:schemeClr>
            </a:solidFill>
          </a:endParaRPr>
        </a:p>
      </dgm:t>
    </dgm:pt>
    <dgm:pt modelId="{CAF2E167-BC33-4B58-8627-8FBE79D5023E}">
      <dgm:prSet custT="1"/>
      <dgm:spPr/>
      <dgm:t>
        <a:bodyPr lIns="36000" rIns="36000"/>
        <a:lstStyle/>
        <a:p>
          <a:r>
            <a:rPr lang="en-GB" sz="1400" b="1" smtClean="0">
              <a:solidFill>
                <a:schemeClr val="bg2">
                  <a:lumMod val="50000"/>
                </a:schemeClr>
              </a:solidFill>
              <a:latin typeface="+mn-lt"/>
            </a:rPr>
            <a:t>Communication</a:t>
          </a:r>
          <a:endParaRPr lang="en-GB" sz="1400" b="1" dirty="0">
            <a:solidFill>
              <a:schemeClr val="bg2">
                <a:lumMod val="50000"/>
              </a:schemeClr>
            </a:solidFill>
            <a:latin typeface="+mn-lt"/>
          </a:endParaRPr>
        </a:p>
      </dgm:t>
    </dgm:pt>
    <dgm:pt modelId="{8D7647F7-2CAD-4F6D-8E89-846AAFEDE9F3}" type="parTrans" cxnId="{ED002F6C-34E7-486E-9DFD-24D76D12BCEB}">
      <dgm:prSet/>
      <dgm:spPr/>
      <dgm:t>
        <a:bodyPr/>
        <a:lstStyle/>
        <a:p>
          <a:endParaRPr lang="en-GB" sz="1400" b="1">
            <a:solidFill>
              <a:schemeClr val="bg2">
                <a:lumMod val="50000"/>
              </a:schemeClr>
            </a:solidFill>
          </a:endParaRPr>
        </a:p>
      </dgm:t>
    </dgm:pt>
    <dgm:pt modelId="{14431FB9-BD33-4F77-A4FA-A275D755BDA0}" type="sibTrans" cxnId="{ED002F6C-34E7-486E-9DFD-24D76D12BCEB}">
      <dgm:prSet/>
      <dgm:spPr/>
      <dgm:t>
        <a:bodyPr/>
        <a:lstStyle/>
        <a:p>
          <a:endParaRPr lang="en-GB" sz="1400" b="1">
            <a:solidFill>
              <a:schemeClr val="bg2">
                <a:lumMod val="50000"/>
              </a:schemeClr>
            </a:solidFill>
          </a:endParaRPr>
        </a:p>
      </dgm:t>
    </dgm:pt>
    <dgm:pt modelId="{B504E79B-B242-4D4C-B5BD-058A6A32E899}" type="pres">
      <dgm:prSet presAssocID="{84207C9F-AAAF-459E-A5B7-A53D7F900AB2}" presName="CompostProcess" presStyleCnt="0">
        <dgm:presLayoutVars>
          <dgm:dir/>
          <dgm:resizeHandles val="exact"/>
        </dgm:presLayoutVars>
      </dgm:prSet>
      <dgm:spPr/>
    </dgm:pt>
    <dgm:pt modelId="{36846667-C6F9-4341-95B5-018519EB1B3C}" type="pres">
      <dgm:prSet presAssocID="{84207C9F-AAAF-459E-A5B7-A53D7F900AB2}" presName="arrow" presStyleLbl="bgShp" presStyleIdx="0" presStyleCnt="1"/>
      <dgm:spPr/>
    </dgm:pt>
    <dgm:pt modelId="{AB8C86E2-1671-48CC-914F-85DA9C349D83}" type="pres">
      <dgm:prSet presAssocID="{84207C9F-AAAF-459E-A5B7-A53D7F900AB2}" presName="linearProcess" presStyleCnt="0"/>
      <dgm:spPr/>
    </dgm:pt>
    <dgm:pt modelId="{03A32CC9-A9CC-48C7-A38F-E39BCD0E3D8B}" type="pres">
      <dgm:prSet presAssocID="{F55B4589-0128-40A7-AB36-CB4836A39445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B4042CE-20AD-4DE5-B9E6-17D096318C0E}" type="pres">
      <dgm:prSet presAssocID="{1868CF3A-0DAD-417F-8BE0-E1FA0013AF5F}" presName="sibTrans" presStyleCnt="0"/>
      <dgm:spPr/>
    </dgm:pt>
    <dgm:pt modelId="{E7C402BB-3642-4FFE-9355-5D9B6BF785F8}" type="pres">
      <dgm:prSet presAssocID="{7F7F8B27-2DCB-45DA-83CE-90E9AC43E70C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5CC9D49-58B2-4BDE-8074-673F1E0C9752}" type="pres">
      <dgm:prSet presAssocID="{9C79018C-0465-42C6-AAF4-36962F26BE7C}" presName="sibTrans" presStyleCnt="0"/>
      <dgm:spPr/>
    </dgm:pt>
    <dgm:pt modelId="{D3604B9D-0C47-40F8-9263-62105A9267C1}" type="pres">
      <dgm:prSet presAssocID="{1C9A2BD2-F15D-43D7-B46C-F35B91E63D4A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E68AE07-43E4-4838-BD3B-BC7679571C54}" type="pres">
      <dgm:prSet presAssocID="{91541B2E-1B61-4959-9CCD-CD1FEE24E70A}" presName="sibTrans" presStyleCnt="0"/>
      <dgm:spPr/>
    </dgm:pt>
    <dgm:pt modelId="{403D73D4-12B0-4756-835B-A88A9966D775}" type="pres">
      <dgm:prSet presAssocID="{24CFCEC5-306A-4919-824A-1DA24B9DE209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53D180F-C687-4714-B5CA-84DD15318544}" type="pres">
      <dgm:prSet presAssocID="{61B581A8-0678-40C3-8EBB-F41F0F242993}" presName="sibTrans" presStyleCnt="0"/>
      <dgm:spPr/>
    </dgm:pt>
    <dgm:pt modelId="{1DDA5250-9E0B-4B2C-8F39-E5DE88563B52}" type="pres">
      <dgm:prSet presAssocID="{CAF2E167-BC33-4B58-8627-8FBE79D5023E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D002F6C-34E7-486E-9DFD-24D76D12BCEB}" srcId="{84207C9F-AAAF-459E-A5B7-A53D7F900AB2}" destId="{CAF2E167-BC33-4B58-8627-8FBE79D5023E}" srcOrd="4" destOrd="0" parTransId="{8D7647F7-2CAD-4F6D-8E89-846AAFEDE9F3}" sibTransId="{14431FB9-BD33-4F77-A4FA-A275D755BDA0}"/>
    <dgm:cxn modelId="{56F1F15E-4571-49E0-BD4C-3D93617CCEC4}" type="presOf" srcId="{84207C9F-AAAF-459E-A5B7-A53D7F900AB2}" destId="{B504E79B-B242-4D4C-B5BD-058A6A32E899}" srcOrd="0" destOrd="0" presId="urn:microsoft.com/office/officeart/2005/8/layout/hProcess9"/>
    <dgm:cxn modelId="{3961FAF2-D9DD-4E3C-AFE4-2B605851F6BC}" type="presOf" srcId="{24CFCEC5-306A-4919-824A-1DA24B9DE209}" destId="{403D73D4-12B0-4756-835B-A88A9966D775}" srcOrd="0" destOrd="0" presId="urn:microsoft.com/office/officeart/2005/8/layout/hProcess9"/>
    <dgm:cxn modelId="{5BF3A569-4458-42D0-B304-7A09FC0BF787}" type="presOf" srcId="{F55B4589-0128-40A7-AB36-CB4836A39445}" destId="{03A32CC9-A9CC-48C7-A38F-E39BCD0E3D8B}" srcOrd="0" destOrd="0" presId="urn:microsoft.com/office/officeart/2005/8/layout/hProcess9"/>
    <dgm:cxn modelId="{D45AC74F-D2C0-4E3C-BC39-DFAC27554831}" type="presOf" srcId="{7F7F8B27-2DCB-45DA-83CE-90E9AC43E70C}" destId="{E7C402BB-3642-4FFE-9355-5D9B6BF785F8}" srcOrd="0" destOrd="0" presId="urn:microsoft.com/office/officeart/2005/8/layout/hProcess9"/>
    <dgm:cxn modelId="{FAEAB928-7BD4-4B71-ADF7-DBF88FB361F7}" type="presOf" srcId="{1C9A2BD2-F15D-43D7-B46C-F35B91E63D4A}" destId="{D3604B9D-0C47-40F8-9263-62105A9267C1}" srcOrd="0" destOrd="0" presId="urn:microsoft.com/office/officeart/2005/8/layout/hProcess9"/>
    <dgm:cxn modelId="{30B04799-A377-4EEE-8558-A641AE3F9B08}" srcId="{84207C9F-AAAF-459E-A5B7-A53D7F900AB2}" destId="{F55B4589-0128-40A7-AB36-CB4836A39445}" srcOrd="0" destOrd="0" parTransId="{F58773B4-E206-4B92-9659-21A3205C27DF}" sibTransId="{1868CF3A-0DAD-417F-8BE0-E1FA0013AF5F}"/>
    <dgm:cxn modelId="{A1DFC0D3-7F0C-4D42-8F35-EBC1C04E7BC5}" srcId="{84207C9F-AAAF-459E-A5B7-A53D7F900AB2}" destId="{7F7F8B27-2DCB-45DA-83CE-90E9AC43E70C}" srcOrd="1" destOrd="0" parTransId="{DD482927-E05A-491E-9953-CE71E1AA0C68}" sibTransId="{9C79018C-0465-42C6-AAF4-36962F26BE7C}"/>
    <dgm:cxn modelId="{E9CFC155-8FA1-4AA9-A253-ED852C678E09}" srcId="{84207C9F-AAAF-459E-A5B7-A53D7F900AB2}" destId="{1C9A2BD2-F15D-43D7-B46C-F35B91E63D4A}" srcOrd="2" destOrd="0" parTransId="{91B9B847-A9AC-4A0A-AA60-51FFCB052111}" sibTransId="{91541B2E-1B61-4959-9CCD-CD1FEE24E70A}"/>
    <dgm:cxn modelId="{A91CC6AB-354C-40CE-8494-71EDDA877430}" srcId="{84207C9F-AAAF-459E-A5B7-A53D7F900AB2}" destId="{24CFCEC5-306A-4919-824A-1DA24B9DE209}" srcOrd="3" destOrd="0" parTransId="{70C04DAC-F506-4C05-8A2B-E182FD0C8CCF}" sibTransId="{61B581A8-0678-40C3-8EBB-F41F0F242993}"/>
    <dgm:cxn modelId="{F1E32DCD-CAC1-4B52-AD24-EE3CA2F9C1B7}" type="presOf" srcId="{CAF2E167-BC33-4B58-8627-8FBE79D5023E}" destId="{1DDA5250-9E0B-4B2C-8F39-E5DE88563B52}" srcOrd="0" destOrd="0" presId="urn:microsoft.com/office/officeart/2005/8/layout/hProcess9"/>
    <dgm:cxn modelId="{46913B75-0C22-47EF-B395-49872E57A6D7}" type="presParOf" srcId="{B504E79B-B242-4D4C-B5BD-058A6A32E899}" destId="{36846667-C6F9-4341-95B5-018519EB1B3C}" srcOrd="0" destOrd="0" presId="urn:microsoft.com/office/officeart/2005/8/layout/hProcess9"/>
    <dgm:cxn modelId="{F7886900-F801-4D04-849F-7427463C6EA9}" type="presParOf" srcId="{B504E79B-B242-4D4C-B5BD-058A6A32E899}" destId="{AB8C86E2-1671-48CC-914F-85DA9C349D83}" srcOrd="1" destOrd="0" presId="urn:microsoft.com/office/officeart/2005/8/layout/hProcess9"/>
    <dgm:cxn modelId="{4F3F1AFE-3A89-4033-9D5A-FB64709C9740}" type="presParOf" srcId="{AB8C86E2-1671-48CC-914F-85DA9C349D83}" destId="{03A32CC9-A9CC-48C7-A38F-E39BCD0E3D8B}" srcOrd="0" destOrd="0" presId="urn:microsoft.com/office/officeart/2005/8/layout/hProcess9"/>
    <dgm:cxn modelId="{80875D33-C3AE-47E8-A94F-21E7774C87E5}" type="presParOf" srcId="{AB8C86E2-1671-48CC-914F-85DA9C349D83}" destId="{9B4042CE-20AD-4DE5-B9E6-17D096318C0E}" srcOrd="1" destOrd="0" presId="urn:microsoft.com/office/officeart/2005/8/layout/hProcess9"/>
    <dgm:cxn modelId="{449B6E9D-B289-4CEF-80B0-53CE0D9E2028}" type="presParOf" srcId="{AB8C86E2-1671-48CC-914F-85DA9C349D83}" destId="{E7C402BB-3642-4FFE-9355-5D9B6BF785F8}" srcOrd="2" destOrd="0" presId="urn:microsoft.com/office/officeart/2005/8/layout/hProcess9"/>
    <dgm:cxn modelId="{38DE6C2C-AD2B-47FA-8AE0-90F3799EF4F5}" type="presParOf" srcId="{AB8C86E2-1671-48CC-914F-85DA9C349D83}" destId="{15CC9D49-58B2-4BDE-8074-673F1E0C9752}" srcOrd="3" destOrd="0" presId="urn:microsoft.com/office/officeart/2005/8/layout/hProcess9"/>
    <dgm:cxn modelId="{252A2E82-AF4B-4151-856F-7D399AC862D8}" type="presParOf" srcId="{AB8C86E2-1671-48CC-914F-85DA9C349D83}" destId="{D3604B9D-0C47-40F8-9263-62105A9267C1}" srcOrd="4" destOrd="0" presId="urn:microsoft.com/office/officeart/2005/8/layout/hProcess9"/>
    <dgm:cxn modelId="{FA280DF5-7DB1-46E9-A7F7-558ADB1400F4}" type="presParOf" srcId="{AB8C86E2-1671-48CC-914F-85DA9C349D83}" destId="{6E68AE07-43E4-4838-BD3B-BC7679571C54}" srcOrd="5" destOrd="0" presId="urn:microsoft.com/office/officeart/2005/8/layout/hProcess9"/>
    <dgm:cxn modelId="{C6532D24-338E-4494-BF86-53133C1AEAD7}" type="presParOf" srcId="{AB8C86E2-1671-48CC-914F-85DA9C349D83}" destId="{403D73D4-12B0-4756-835B-A88A9966D775}" srcOrd="6" destOrd="0" presId="urn:microsoft.com/office/officeart/2005/8/layout/hProcess9"/>
    <dgm:cxn modelId="{12115F96-50B0-4E17-90BE-2CF59A1439B6}" type="presParOf" srcId="{AB8C86E2-1671-48CC-914F-85DA9C349D83}" destId="{953D180F-C687-4714-B5CA-84DD15318544}" srcOrd="7" destOrd="0" presId="urn:microsoft.com/office/officeart/2005/8/layout/hProcess9"/>
    <dgm:cxn modelId="{25EED9FC-5796-499F-8C05-042C8A38C3FC}" type="presParOf" srcId="{AB8C86E2-1671-48CC-914F-85DA9C349D83}" destId="{1DDA5250-9E0B-4B2C-8F39-E5DE88563B52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0287F-524F-4684-B061-0A1B8FA4F136}">
      <dsp:nvSpPr>
        <dsp:cNvPr id="0" name=""/>
        <dsp:cNvSpPr/>
      </dsp:nvSpPr>
      <dsp:spPr>
        <a:xfrm>
          <a:off x="1240800" y="476381"/>
          <a:ext cx="3783269" cy="3783269"/>
        </a:xfrm>
        <a:prstGeom prst="blockArc">
          <a:avLst>
            <a:gd name="adj1" fmla="val 13114286"/>
            <a:gd name="adj2" fmla="val 16200000"/>
            <a:gd name="adj3" fmla="val 3896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6954A-1BBA-4834-B9CD-3DCCDDC1AB9B}">
      <dsp:nvSpPr>
        <dsp:cNvPr id="0" name=""/>
        <dsp:cNvSpPr/>
      </dsp:nvSpPr>
      <dsp:spPr>
        <a:xfrm>
          <a:off x="1240800" y="476381"/>
          <a:ext cx="3783269" cy="3783269"/>
        </a:xfrm>
        <a:prstGeom prst="blockArc">
          <a:avLst>
            <a:gd name="adj1" fmla="val 10028571"/>
            <a:gd name="adj2" fmla="val 13114286"/>
            <a:gd name="adj3" fmla="val 3896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4545E7-2225-4B78-9178-C2B093AFD2C1}">
      <dsp:nvSpPr>
        <dsp:cNvPr id="0" name=""/>
        <dsp:cNvSpPr/>
      </dsp:nvSpPr>
      <dsp:spPr>
        <a:xfrm>
          <a:off x="1240800" y="476381"/>
          <a:ext cx="3783269" cy="3783269"/>
        </a:xfrm>
        <a:prstGeom prst="blockArc">
          <a:avLst>
            <a:gd name="adj1" fmla="val 6942857"/>
            <a:gd name="adj2" fmla="val 10028571"/>
            <a:gd name="adj3" fmla="val 3896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D9B5F7-F587-40B5-A944-C29F63FB6C87}">
      <dsp:nvSpPr>
        <dsp:cNvPr id="0" name=""/>
        <dsp:cNvSpPr/>
      </dsp:nvSpPr>
      <dsp:spPr>
        <a:xfrm>
          <a:off x="1240800" y="476381"/>
          <a:ext cx="3783269" cy="3783269"/>
        </a:xfrm>
        <a:prstGeom prst="blockArc">
          <a:avLst>
            <a:gd name="adj1" fmla="val 3857143"/>
            <a:gd name="adj2" fmla="val 6942857"/>
            <a:gd name="adj3" fmla="val 3896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CD5191-A741-4BEC-80F9-83F623E0B3DA}">
      <dsp:nvSpPr>
        <dsp:cNvPr id="0" name=""/>
        <dsp:cNvSpPr/>
      </dsp:nvSpPr>
      <dsp:spPr>
        <a:xfrm>
          <a:off x="1240800" y="476381"/>
          <a:ext cx="3783269" cy="3783269"/>
        </a:xfrm>
        <a:prstGeom prst="blockArc">
          <a:avLst>
            <a:gd name="adj1" fmla="val 771429"/>
            <a:gd name="adj2" fmla="val 3857143"/>
            <a:gd name="adj3" fmla="val 3896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0134C3-C012-4373-B476-97486B875BA9}">
      <dsp:nvSpPr>
        <dsp:cNvPr id="0" name=""/>
        <dsp:cNvSpPr/>
      </dsp:nvSpPr>
      <dsp:spPr>
        <a:xfrm>
          <a:off x="1240800" y="476381"/>
          <a:ext cx="3783269" cy="3783269"/>
        </a:xfrm>
        <a:prstGeom prst="blockArc">
          <a:avLst>
            <a:gd name="adj1" fmla="val 19285714"/>
            <a:gd name="adj2" fmla="val 771429"/>
            <a:gd name="adj3" fmla="val 3896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DE4AC-F177-4177-B1B5-D6040FFB9D9C}">
      <dsp:nvSpPr>
        <dsp:cNvPr id="0" name=""/>
        <dsp:cNvSpPr/>
      </dsp:nvSpPr>
      <dsp:spPr>
        <a:xfrm>
          <a:off x="1240800" y="476381"/>
          <a:ext cx="3783269" cy="3783269"/>
        </a:xfrm>
        <a:prstGeom prst="blockArc">
          <a:avLst>
            <a:gd name="adj1" fmla="val 16200000"/>
            <a:gd name="adj2" fmla="val 19285714"/>
            <a:gd name="adj3" fmla="val 3896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FF7148-12B3-48B7-BBB0-47AC76D5A9E2}">
      <dsp:nvSpPr>
        <dsp:cNvPr id="0" name=""/>
        <dsp:cNvSpPr/>
      </dsp:nvSpPr>
      <dsp:spPr>
        <a:xfrm>
          <a:off x="2401329" y="1636910"/>
          <a:ext cx="1462210" cy="14622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chemeClr val="tx2"/>
              </a:solidFill>
              <a:latin typeface="Helvetica CE 65 Medium" pitchFamily="34" charset="0"/>
            </a:rPr>
            <a:t>key drivers for</a:t>
          </a:r>
          <a:br>
            <a:rPr lang="en-GB" sz="1400" kern="1200" dirty="0" smtClean="0">
              <a:solidFill>
                <a:schemeClr val="tx2"/>
              </a:solidFill>
              <a:latin typeface="Helvetica CE 65 Medium" pitchFamily="34" charset="0"/>
            </a:rPr>
          </a:br>
          <a:r>
            <a:rPr lang="en-GB" sz="1400" kern="1200" dirty="0" smtClean="0">
              <a:solidFill>
                <a:schemeClr val="tx2"/>
              </a:solidFill>
              <a:latin typeface="Helvetica CE 65 Medium" pitchFamily="34" charset="0"/>
            </a:rPr>
            <a:t>living the values</a:t>
          </a:r>
          <a:endParaRPr lang="en-GB" sz="1400" kern="1200" dirty="0">
            <a:solidFill>
              <a:schemeClr val="tx2"/>
            </a:solidFill>
          </a:endParaRPr>
        </a:p>
      </dsp:txBody>
      <dsp:txXfrm>
        <a:off x="2615465" y="1851046"/>
        <a:ext cx="1033938" cy="1033938"/>
      </dsp:txXfrm>
    </dsp:sp>
    <dsp:sp modelId="{54C9E16C-9B74-4FCC-B050-A8762BD17D41}">
      <dsp:nvSpPr>
        <dsp:cNvPr id="0" name=""/>
        <dsp:cNvSpPr/>
      </dsp:nvSpPr>
      <dsp:spPr>
        <a:xfrm>
          <a:off x="2620661" y="1455"/>
          <a:ext cx="1023547" cy="10235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define </a:t>
          </a:r>
          <a:r>
            <a:rPr lang="en-GB" sz="1200" b="1" kern="1200" dirty="0" err="1" smtClean="0">
              <a:solidFill>
                <a:schemeClr val="tx2"/>
              </a:solidFill>
            </a:rPr>
            <a:t>beha-viours</a:t>
          </a:r>
          <a:r>
            <a:rPr lang="en-GB" sz="1200" b="1" kern="1200" dirty="0" smtClean="0"/>
            <a:t/>
          </a:r>
          <a:br>
            <a:rPr lang="en-GB" sz="1200" b="1" kern="1200" dirty="0" smtClean="0"/>
          </a:br>
          <a:r>
            <a:rPr lang="en-GB" sz="1200" kern="1200" dirty="0" smtClean="0"/>
            <a:t>to live them</a:t>
          </a:r>
          <a:endParaRPr lang="en-GB" sz="1200" kern="1200" dirty="0"/>
        </a:p>
      </dsp:txBody>
      <dsp:txXfrm>
        <a:off x="2770556" y="151350"/>
        <a:ext cx="723757" cy="723757"/>
      </dsp:txXfrm>
    </dsp:sp>
    <dsp:sp modelId="{A48589E8-ED27-4375-86DA-0A368AFE1E76}">
      <dsp:nvSpPr>
        <dsp:cNvPr id="0" name=""/>
        <dsp:cNvSpPr/>
      </dsp:nvSpPr>
      <dsp:spPr>
        <a:xfrm>
          <a:off x="4070792" y="699801"/>
          <a:ext cx="1023547" cy="10235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err="1" smtClean="0">
              <a:solidFill>
                <a:schemeClr val="tx2"/>
              </a:solidFill>
            </a:rPr>
            <a:t>commu-nicate</a:t>
          </a:r>
          <a:r>
            <a:rPr lang="en-GB" sz="1200" kern="1200" dirty="0" smtClean="0">
              <a:solidFill>
                <a:schemeClr val="tx2"/>
              </a:solidFill>
            </a:rPr>
            <a:t> </a:t>
          </a:r>
          <a:r>
            <a:rPr lang="en-GB" sz="1200" kern="1200" dirty="0" smtClean="0"/>
            <a:t>them</a:t>
          </a:r>
          <a:br>
            <a:rPr lang="en-GB" sz="1200" kern="1200" dirty="0" smtClean="0"/>
          </a:br>
          <a:r>
            <a:rPr lang="en-GB" sz="1200" kern="1200" dirty="0" smtClean="0"/>
            <a:t>again &amp; again</a:t>
          </a:r>
          <a:endParaRPr lang="en-GB" sz="1200" kern="1200" dirty="0"/>
        </a:p>
      </dsp:txBody>
      <dsp:txXfrm>
        <a:off x="4220687" y="849696"/>
        <a:ext cx="723757" cy="723757"/>
      </dsp:txXfrm>
    </dsp:sp>
    <dsp:sp modelId="{0A1E57D9-2437-4AB9-BF2B-C12907EDCDD0}">
      <dsp:nvSpPr>
        <dsp:cNvPr id="0" name=""/>
        <dsp:cNvSpPr/>
      </dsp:nvSpPr>
      <dsp:spPr>
        <a:xfrm>
          <a:off x="4428944" y="2268970"/>
          <a:ext cx="1023547" cy="10235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smtClean="0"/>
            <a:t>make decisions with them</a:t>
          </a:r>
          <a:endParaRPr lang="en-GB" sz="1200" kern="1200" dirty="0"/>
        </a:p>
      </dsp:txBody>
      <dsp:txXfrm>
        <a:off x="4578839" y="2418865"/>
        <a:ext cx="723757" cy="723757"/>
      </dsp:txXfrm>
    </dsp:sp>
    <dsp:sp modelId="{0BEEE926-681B-4668-9657-CC98F2289B5A}">
      <dsp:nvSpPr>
        <dsp:cNvPr id="0" name=""/>
        <dsp:cNvSpPr/>
      </dsp:nvSpPr>
      <dsp:spPr>
        <a:xfrm>
          <a:off x="3425423" y="3527347"/>
          <a:ext cx="1023547" cy="10235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u="none" kern="1200" dirty="0" smtClean="0">
              <a:solidFill>
                <a:schemeClr val="tx2"/>
              </a:solidFill>
              <a:hlinkClick xmlns:r="http://schemas.openxmlformats.org/officeDocument/2006/relationships" r:id="rId1"/>
            </a:rPr>
            <a:t>tell stories </a:t>
          </a:r>
          <a:r>
            <a:rPr lang="en-GB" sz="1200" u="sng" kern="1200" dirty="0" smtClean="0">
              <a:hlinkClick xmlns:r="http://schemas.openxmlformats.org/officeDocument/2006/relationships" r:id="rId1"/>
            </a:rPr>
            <a:t>about them</a:t>
          </a:r>
          <a:endParaRPr lang="en-GB" sz="1200" u="sng" kern="1200" dirty="0"/>
        </a:p>
      </dsp:txBody>
      <dsp:txXfrm>
        <a:off x="3575318" y="3677242"/>
        <a:ext cx="723757" cy="723757"/>
      </dsp:txXfrm>
    </dsp:sp>
    <dsp:sp modelId="{7C0F26DD-3E60-4CD6-A3BC-A23D96F5FDC8}">
      <dsp:nvSpPr>
        <dsp:cNvPr id="0" name=""/>
        <dsp:cNvSpPr/>
      </dsp:nvSpPr>
      <dsp:spPr>
        <a:xfrm>
          <a:off x="1815899" y="3527347"/>
          <a:ext cx="1023547" cy="10235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2"/>
              </a:solidFill>
            </a:rPr>
            <a:t>hire (&amp; fire)</a:t>
          </a:r>
          <a:r>
            <a:rPr lang="en-GB" sz="1200" b="1" kern="1200" dirty="0" smtClean="0"/>
            <a:t> </a:t>
          </a:r>
          <a:r>
            <a:rPr lang="en-GB" sz="1200" kern="1200" dirty="0" smtClean="0"/>
            <a:t>based </a:t>
          </a:r>
          <a:br>
            <a:rPr lang="en-GB" sz="1200" kern="1200" dirty="0" smtClean="0"/>
          </a:br>
          <a:r>
            <a:rPr lang="en-GB" sz="1200" kern="1200" dirty="0" smtClean="0"/>
            <a:t>on values</a:t>
          </a:r>
          <a:endParaRPr lang="en-GB" sz="1200" kern="1200" dirty="0"/>
        </a:p>
      </dsp:txBody>
      <dsp:txXfrm>
        <a:off x="1965794" y="3677242"/>
        <a:ext cx="723757" cy="723757"/>
      </dsp:txXfrm>
    </dsp:sp>
    <dsp:sp modelId="{31FDC5FC-0F91-4873-864F-782094C6B557}">
      <dsp:nvSpPr>
        <dsp:cNvPr id="0" name=""/>
        <dsp:cNvSpPr/>
      </dsp:nvSpPr>
      <dsp:spPr>
        <a:xfrm>
          <a:off x="812377" y="2268970"/>
          <a:ext cx="1023547" cy="10235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2"/>
              </a:solidFill>
            </a:rPr>
            <a:t>assess and reward </a:t>
          </a:r>
          <a:br>
            <a:rPr lang="en-GB" sz="1200" b="1" kern="1200" dirty="0" smtClean="0">
              <a:solidFill>
                <a:schemeClr val="tx2"/>
              </a:solidFill>
            </a:rPr>
          </a:br>
          <a:r>
            <a:rPr lang="en-GB" sz="1200" kern="1200" dirty="0" smtClean="0"/>
            <a:t>in line with them</a:t>
          </a:r>
          <a:endParaRPr lang="en-GB" sz="1200" kern="1200" dirty="0"/>
        </a:p>
      </dsp:txBody>
      <dsp:txXfrm>
        <a:off x="962272" y="2418865"/>
        <a:ext cx="723757" cy="723757"/>
      </dsp:txXfrm>
    </dsp:sp>
    <dsp:sp modelId="{243E9651-C464-4709-B289-FFDA58063218}">
      <dsp:nvSpPr>
        <dsp:cNvPr id="0" name=""/>
        <dsp:cNvSpPr/>
      </dsp:nvSpPr>
      <dsp:spPr>
        <a:xfrm>
          <a:off x="1170530" y="699801"/>
          <a:ext cx="1023547" cy="10235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chemeClr val="tx2"/>
              </a:solidFill>
            </a:rPr>
            <a:t>train</a:t>
          </a:r>
          <a:r>
            <a:rPr lang="en-GB" sz="1200" kern="1200" dirty="0" smtClean="0">
              <a:solidFill>
                <a:schemeClr val="tx2"/>
              </a:solidFill>
            </a:rPr>
            <a:t> </a:t>
          </a:r>
          <a:r>
            <a:rPr lang="en-GB" sz="1200" kern="1200" dirty="0" smtClean="0"/>
            <a:t>value-based behaviours</a:t>
          </a:r>
          <a:endParaRPr lang="en-GB" sz="1200" kern="1200" dirty="0"/>
        </a:p>
      </dsp:txBody>
      <dsp:txXfrm>
        <a:off x="1320425" y="849696"/>
        <a:ext cx="723757" cy="7237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846667-C6F9-4341-95B5-018519EB1B3C}">
      <dsp:nvSpPr>
        <dsp:cNvPr id="0" name=""/>
        <dsp:cNvSpPr/>
      </dsp:nvSpPr>
      <dsp:spPr>
        <a:xfrm>
          <a:off x="604893" y="0"/>
          <a:ext cx="6855464" cy="3732114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A32CC9-A9CC-48C7-A38F-E39BCD0E3D8B}">
      <dsp:nvSpPr>
        <dsp:cNvPr id="0" name=""/>
        <dsp:cNvSpPr/>
      </dsp:nvSpPr>
      <dsp:spPr>
        <a:xfrm>
          <a:off x="2362" y="1119634"/>
          <a:ext cx="1422445" cy="149284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53340" rIns="3600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Preparation</a:t>
          </a:r>
          <a:endParaRPr lang="en-GB" sz="1400" b="1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71800" y="1189072"/>
        <a:ext cx="1283569" cy="1353969"/>
      </dsp:txXfrm>
    </dsp:sp>
    <dsp:sp modelId="{E7C402BB-3642-4FFE-9355-5D9B6BF785F8}">
      <dsp:nvSpPr>
        <dsp:cNvPr id="0" name=""/>
        <dsp:cNvSpPr/>
      </dsp:nvSpPr>
      <dsp:spPr>
        <a:xfrm>
          <a:off x="1661882" y="1119634"/>
          <a:ext cx="1422445" cy="149284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53340" rIns="3600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Discussion and Development Plan</a:t>
          </a:r>
        </a:p>
      </dsp:txBody>
      <dsp:txXfrm>
        <a:off x="1731320" y="1189072"/>
        <a:ext cx="1283569" cy="1353969"/>
      </dsp:txXfrm>
    </dsp:sp>
    <dsp:sp modelId="{D3604B9D-0C47-40F8-9263-62105A9267C1}">
      <dsp:nvSpPr>
        <dsp:cNvPr id="0" name=""/>
        <dsp:cNvSpPr/>
      </dsp:nvSpPr>
      <dsp:spPr>
        <a:xfrm>
          <a:off x="3321403" y="1119634"/>
          <a:ext cx="1422445" cy="149284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53340" rIns="3600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Aggregation Results</a:t>
          </a:r>
          <a:endParaRPr lang="en-GB" sz="1400" b="1" kern="1200" dirty="0">
            <a:solidFill>
              <a:schemeClr val="bg2">
                <a:lumMod val="50000"/>
              </a:schemeClr>
            </a:solidFill>
            <a:latin typeface="+mn-lt"/>
          </a:endParaRPr>
        </a:p>
      </dsp:txBody>
      <dsp:txXfrm>
        <a:off x="3390841" y="1189072"/>
        <a:ext cx="1283569" cy="1353969"/>
      </dsp:txXfrm>
    </dsp:sp>
    <dsp:sp modelId="{403D73D4-12B0-4756-835B-A88A9966D775}">
      <dsp:nvSpPr>
        <dsp:cNvPr id="0" name=""/>
        <dsp:cNvSpPr/>
      </dsp:nvSpPr>
      <dsp:spPr>
        <a:xfrm>
          <a:off x="4980923" y="1119634"/>
          <a:ext cx="1422445" cy="149284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53340" rIns="3600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chemeClr val="bg2">
                  <a:lumMod val="50000"/>
                </a:schemeClr>
              </a:solidFill>
              <a:latin typeface="+mn-lt"/>
            </a:rPr>
            <a:t>Implementation</a:t>
          </a:r>
          <a:endParaRPr lang="en-GB" sz="1400" b="1" kern="1200" dirty="0">
            <a:solidFill>
              <a:schemeClr val="bg2">
                <a:lumMod val="50000"/>
              </a:schemeClr>
            </a:solidFill>
            <a:latin typeface="+mn-lt"/>
          </a:endParaRPr>
        </a:p>
      </dsp:txBody>
      <dsp:txXfrm>
        <a:off x="5050361" y="1189072"/>
        <a:ext cx="1283569" cy="1353969"/>
      </dsp:txXfrm>
    </dsp:sp>
    <dsp:sp modelId="{1DDA5250-9E0B-4B2C-8F39-E5DE88563B52}">
      <dsp:nvSpPr>
        <dsp:cNvPr id="0" name=""/>
        <dsp:cNvSpPr/>
      </dsp:nvSpPr>
      <dsp:spPr>
        <a:xfrm>
          <a:off x="6640443" y="1119634"/>
          <a:ext cx="1422445" cy="149284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53340" rIns="3600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smtClean="0">
              <a:solidFill>
                <a:schemeClr val="bg2">
                  <a:lumMod val="50000"/>
                </a:schemeClr>
              </a:solidFill>
              <a:latin typeface="+mn-lt"/>
            </a:rPr>
            <a:t>Communication</a:t>
          </a:r>
          <a:endParaRPr lang="en-GB" sz="1400" b="1" kern="1200" dirty="0">
            <a:solidFill>
              <a:schemeClr val="bg2">
                <a:lumMod val="50000"/>
              </a:schemeClr>
            </a:solidFill>
            <a:latin typeface="+mn-lt"/>
          </a:endParaRPr>
        </a:p>
      </dsp:txBody>
      <dsp:txXfrm>
        <a:off x="6709881" y="1189072"/>
        <a:ext cx="1283569" cy="13539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DC01937-F89C-4D09-BA1C-3A9ECDB4576F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04551C7-BDA2-43D7-A173-5ADD2F84E4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862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551C7-BDA2-43D7-A173-5ADD2F84E40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927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>
              <a:latin typeface="Helvetica 45 Light" pitchFamily="34" charset="0"/>
            </a:endParaRPr>
          </a:p>
        </p:txBody>
      </p:sp>
      <p:sp>
        <p:nvSpPr>
          <p:cNvPr id="15364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r>
              <a:rPr lang="en-GB" sz="1300">
                <a:latin typeface="Helvetica 35 Thin" pitchFamily="34" charset="0"/>
              </a:rPr>
              <a:t>presentation title</a:t>
            </a: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fld id="{464953F1-506C-4321-85A7-6D93EC26223C}" type="slidenum">
              <a:rPr lang="en-GB" sz="1300">
                <a:latin typeface="Helvetica 35 Thin" pitchFamily="34" charset="0"/>
              </a:rPr>
              <a:pPr eaLnBrk="1" hangingPunct="1"/>
              <a:t>2</a:t>
            </a:fld>
            <a:endParaRPr lang="en-GB" sz="1300">
              <a:latin typeface="Helvetica 35 Thin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6800">
                <a:solidFill>
                  <a:schemeClr val="tx1"/>
                </a:solidFill>
                <a:latin typeface="Helvetica 35 Thin" pitchFamily="34" charset="0"/>
              </a:defRPr>
            </a:lvl1pPr>
            <a:lvl2pPr marL="804763" indent="-309524" eaLnBrk="0" hangingPunct="0">
              <a:defRPr sz="6800">
                <a:solidFill>
                  <a:schemeClr val="tx1"/>
                </a:solidFill>
                <a:latin typeface="Helvetica 35 Thin" pitchFamily="34" charset="0"/>
              </a:defRPr>
            </a:lvl2pPr>
            <a:lvl3pPr marL="1238098" indent="-247620" eaLnBrk="0" hangingPunct="0">
              <a:defRPr sz="6800">
                <a:solidFill>
                  <a:schemeClr val="tx1"/>
                </a:solidFill>
                <a:latin typeface="Helvetica 35 Thin" pitchFamily="34" charset="0"/>
              </a:defRPr>
            </a:lvl3pPr>
            <a:lvl4pPr marL="1733337" indent="-247620" eaLnBrk="0" hangingPunct="0">
              <a:defRPr sz="6800">
                <a:solidFill>
                  <a:schemeClr val="tx1"/>
                </a:solidFill>
                <a:latin typeface="Helvetica 35 Thin" pitchFamily="34" charset="0"/>
              </a:defRPr>
            </a:lvl4pPr>
            <a:lvl5pPr marL="2228576" indent="-247620" eaLnBrk="0" hangingPunct="0">
              <a:defRPr sz="6800">
                <a:solidFill>
                  <a:schemeClr val="tx1"/>
                </a:solidFill>
                <a:latin typeface="Helvetica 35 Thin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6800">
                <a:solidFill>
                  <a:schemeClr val="tx1"/>
                </a:solidFill>
                <a:latin typeface="Helvetica 35 Thin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6800">
                <a:solidFill>
                  <a:schemeClr val="tx1"/>
                </a:solidFill>
                <a:latin typeface="Helvetica 35 Thin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6800">
                <a:solidFill>
                  <a:schemeClr val="tx1"/>
                </a:solidFill>
                <a:latin typeface="Helvetica 35 Thin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6800">
                <a:solidFill>
                  <a:schemeClr val="tx1"/>
                </a:solidFill>
                <a:latin typeface="Helvetica 35 Thin" pitchFamily="34" charset="0"/>
              </a:defRPr>
            </a:lvl9pPr>
          </a:lstStyle>
          <a:p>
            <a:pPr eaLnBrk="1" hangingPunct="1"/>
            <a:fld id="{5A34794F-C874-4DAD-B003-967D743819CB}" type="slidenum">
              <a:rPr lang="en-GB" sz="1300">
                <a:solidFill>
                  <a:prstClr val="black"/>
                </a:solidFill>
              </a:rPr>
              <a:pPr eaLnBrk="1" hangingPunct="1"/>
              <a:t>3</a:t>
            </a:fld>
            <a:endParaRPr lang="en-GB" sz="1300">
              <a:solidFill>
                <a:prstClr val="black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CH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69919" indent="-296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84491" indent="-23689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58287" indent="-23689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132084" indent="-23689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605880" indent="-23689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79676" indent="-23689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553473" indent="-23689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4027269" indent="-23689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167BE06-B693-4C77-9986-58DD1C8E5474}" type="slidenum">
              <a:rPr lang="en-GB" altLang="en-US" smtClean="0">
                <a:latin typeface="Helvetica 35 Thin" pitchFamily="34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en-GB" altLang="en-US" smtClean="0">
              <a:latin typeface="Helvetica 35 Thin" pitchFamily="34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CH" altLang="en-US" dirty="0" smtClean="0"/>
              <a:t>http://www.orange.ch/en/common/about-orange/company-profile/values/</a:t>
            </a:r>
          </a:p>
          <a:p>
            <a:pPr eaLnBrk="1" hangingPunct="1"/>
            <a:endParaRPr lang="de-CH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>
              <a:latin typeface="Helvetica 45 Light" pitchFamily="34" charset="0"/>
            </a:endParaRPr>
          </a:p>
        </p:txBody>
      </p:sp>
      <p:sp>
        <p:nvSpPr>
          <p:cNvPr id="15364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r>
              <a:rPr lang="en-GB" sz="1300">
                <a:latin typeface="Helvetica 35 Thin" pitchFamily="34" charset="0"/>
              </a:rPr>
              <a:t>presentation title</a:t>
            </a: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fld id="{464953F1-506C-4321-85A7-6D93EC26223C}" type="slidenum">
              <a:rPr lang="en-GB" sz="1300">
                <a:latin typeface="Helvetica 35 Thin" pitchFamily="34" charset="0"/>
              </a:rPr>
              <a:pPr eaLnBrk="1" hangingPunct="1"/>
              <a:t>5</a:t>
            </a:fld>
            <a:endParaRPr lang="en-GB" sz="1300">
              <a:latin typeface="Helvetica 35 Thin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>
              <a:latin typeface="Helvetica 45 Light" pitchFamily="34" charset="0"/>
            </a:endParaRPr>
          </a:p>
        </p:txBody>
      </p:sp>
      <p:sp>
        <p:nvSpPr>
          <p:cNvPr id="15364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r>
              <a:rPr lang="en-GB" sz="1300">
                <a:latin typeface="Helvetica 35 Thin" pitchFamily="34" charset="0"/>
              </a:rPr>
              <a:t>presentation title</a:t>
            </a: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fld id="{464953F1-506C-4321-85A7-6D93EC26223C}" type="slidenum">
              <a:rPr lang="en-GB" sz="1300">
                <a:latin typeface="Helvetica 35 Thin" pitchFamily="34" charset="0"/>
              </a:rPr>
              <a:pPr eaLnBrk="1" hangingPunct="1"/>
              <a:t>7</a:t>
            </a:fld>
            <a:endParaRPr lang="en-GB" sz="1300">
              <a:latin typeface="Helvetica 35 Thin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>
              <a:latin typeface="Helvetica 45 Light" pitchFamily="34" charset="0"/>
            </a:endParaRPr>
          </a:p>
        </p:txBody>
      </p:sp>
      <p:sp>
        <p:nvSpPr>
          <p:cNvPr id="15364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r>
              <a:rPr lang="en-GB" sz="1300">
                <a:latin typeface="Helvetica 35 Thin" pitchFamily="34" charset="0"/>
              </a:rPr>
              <a:t>presentation title</a:t>
            </a: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fld id="{464953F1-506C-4321-85A7-6D93EC26223C}" type="slidenum">
              <a:rPr lang="en-GB" sz="1300">
                <a:latin typeface="Helvetica 35 Thin" pitchFamily="34" charset="0"/>
              </a:rPr>
              <a:pPr eaLnBrk="1" hangingPunct="1"/>
              <a:t>8</a:t>
            </a:fld>
            <a:endParaRPr lang="en-GB" sz="1300">
              <a:latin typeface="Helvetica 35 Thin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>
              <a:latin typeface="Helvetica 45 Light" pitchFamily="34" charset="0"/>
            </a:endParaRPr>
          </a:p>
        </p:txBody>
      </p:sp>
      <p:sp>
        <p:nvSpPr>
          <p:cNvPr id="15364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r>
              <a:rPr lang="en-GB" sz="1300">
                <a:latin typeface="Helvetica 35 Thin" pitchFamily="34" charset="0"/>
              </a:rPr>
              <a:t>presentation title</a:t>
            </a: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fld id="{464953F1-506C-4321-85A7-6D93EC26223C}" type="slidenum">
              <a:rPr lang="en-GB" sz="1300">
                <a:latin typeface="Helvetica 35 Thin" pitchFamily="34" charset="0"/>
              </a:rPr>
              <a:pPr eaLnBrk="1" hangingPunct="1"/>
              <a:t>9</a:t>
            </a:fld>
            <a:endParaRPr lang="en-GB" sz="1300">
              <a:latin typeface="Helvetica 35 Thin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>
              <a:latin typeface="Helvetica 45 Light" pitchFamily="34" charset="0"/>
            </a:endParaRPr>
          </a:p>
        </p:txBody>
      </p:sp>
      <p:sp>
        <p:nvSpPr>
          <p:cNvPr id="15364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r>
              <a:rPr lang="en-GB" sz="1300">
                <a:latin typeface="Helvetica 35 Thin" pitchFamily="34" charset="0"/>
              </a:rPr>
              <a:t>presentation title</a:t>
            </a: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fld id="{464953F1-506C-4321-85A7-6D93EC26223C}" type="slidenum">
              <a:rPr lang="en-GB" sz="1300">
                <a:latin typeface="Helvetica 35 Thin" pitchFamily="34" charset="0"/>
              </a:rPr>
              <a:pPr eaLnBrk="1" hangingPunct="1"/>
              <a:t>10</a:t>
            </a:fld>
            <a:endParaRPr lang="en-GB" sz="1300">
              <a:latin typeface="Helvetica 35 Thin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>
              <a:latin typeface="Helvetica 45 Light" pitchFamily="34" charset="0"/>
            </a:endParaRPr>
          </a:p>
        </p:txBody>
      </p:sp>
      <p:sp>
        <p:nvSpPr>
          <p:cNvPr id="15364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r>
              <a:rPr lang="en-GB" sz="1300">
                <a:latin typeface="Helvetica 35 Thin" pitchFamily="34" charset="0"/>
              </a:rPr>
              <a:t>presentation title</a:t>
            </a: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fld id="{464953F1-506C-4321-85A7-6D93EC26223C}" type="slidenum">
              <a:rPr lang="en-GB" sz="1300">
                <a:latin typeface="Helvetica 35 Thin" pitchFamily="34" charset="0"/>
              </a:rPr>
              <a:pPr eaLnBrk="1" hangingPunct="1"/>
              <a:t>11</a:t>
            </a:fld>
            <a:endParaRPr lang="en-GB" sz="1300">
              <a:latin typeface="Helvetica 35 Thin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>
              <a:latin typeface="Helvetica 45 Light" pitchFamily="34" charset="0"/>
            </a:endParaRPr>
          </a:p>
        </p:txBody>
      </p:sp>
      <p:sp>
        <p:nvSpPr>
          <p:cNvPr id="15364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r>
              <a:rPr lang="en-GB" sz="1300">
                <a:latin typeface="Helvetica 35 Thin" pitchFamily="34" charset="0"/>
              </a:rPr>
              <a:t>presentation title</a:t>
            </a: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fld id="{464953F1-506C-4321-85A7-6D93EC26223C}" type="slidenum">
              <a:rPr lang="en-GB" sz="1300">
                <a:latin typeface="Helvetica 35 Thin" pitchFamily="34" charset="0"/>
              </a:rPr>
              <a:pPr eaLnBrk="1" hangingPunct="1"/>
              <a:t>12</a:t>
            </a:fld>
            <a:endParaRPr lang="en-GB" sz="1300">
              <a:latin typeface="Helvetica 35 Thin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>
              <a:latin typeface="Helvetica 45 Light" pitchFamily="34" charset="0"/>
            </a:endParaRPr>
          </a:p>
        </p:txBody>
      </p:sp>
      <p:sp>
        <p:nvSpPr>
          <p:cNvPr id="15364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r>
              <a:rPr lang="en-GB" sz="1300">
                <a:latin typeface="Helvetica 35 Thin" pitchFamily="34" charset="0"/>
              </a:rPr>
              <a:t>presentation title</a:t>
            </a: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fld id="{464953F1-506C-4321-85A7-6D93EC26223C}" type="slidenum">
              <a:rPr lang="en-GB" sz="1300">
                <a:latin typeface="Helvetica 35 Thin" pitchFamily="34" charset="0"/>
              </a:rPr>
              <a:pPr eaLnBrk="1" hangingPunct="1"/>
              <a:t>13</a:t>
            </a:fld>
            <a:endParaRPr lang="en-GB" sz="1300">
              <a:latin typeface="Helvetica 35 Thin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>
              <a:latin typeface="Helvetica 45 Light" pitchFamily="34" charset="0"/>
            </a:endParaRPr>
          </a:p>
        </p:txBody>
      </p:sp>
      <p:sp>
        <p:nvSpPr>
          <p:cNvPr id="15364" name="Footer Placeholder 3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r>
              <a:rPr lang="en-GB" sz="1300">
                <a:latin typeface="Helvetica 35 Thin" pitchFamily="34" charset="0"/>
              </a:rPr>
              <a:t>presentation title</a:t>
            </a: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1pPr>
            <a:lvl2pPr marL="788493" indent="-303266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2pPr>
            <a:lvl3pPr marL="1213066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3pPr>
            <a:lvl4pPr marL="1698292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4pPr>
            <a:lvl5pPr marL="2183519" indent="-242613" eaLnBrk="0" hangingPunct="0">
              <a:defRPr sz="2100">
                <a:solidFill>
                  <a:schemeClr val="tx1"/>
                </a:solidFill>
                <a:latin typeface="Helvetica 45 Light" pitchFamily="34" charset="0"/>
              </a:defRPr>
            </a:lvl5pPr>
            <a:lvl6pPr marL="2668745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6pPr>
            <a:lvl7pPr marL="3153971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7pPr>
            <a:lvl8pPr marL="3639198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8pPr>
            <a:lvl9pPr marL="4124424" indent="-2426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fld id="{464953F1-506C-4321-85A7-6D93EC26223C}" type="slidenum">
              <a:rPr lang="en-GB" sz="1300">
                <a:latin typeface="Helvetica 35 Thin" pitchFamily="34" charset="0"/>
              </a:rPr>
              <a:pPr eaLnBrk="1" hangingPunct="1"/>
              <a:t>15</a:t>
            </a:fld>
            <a:endParaRPr lang="en-GB" sz="1300">
              <a:latin typeface="Helvetica 35 Thin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8823092" y="2314595"/>
            <a:ext cx="184731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6300">
              <a:solidFill>
                <a:srgbClr val="000000"/>
              </a:solidFill>
              <a:latin typeface="Helvetica 35 Thin" pitchFamily="34" charset="0"/>
            </a:endParaRPr>
          </a:p>
        </p:txBody>
      </p:sp>
      <p:sp>
        <p:nvSpPr>
          <p:cNvPr id="614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1057" y="4509120"/>
            <a:ext cx="6400800" cy="546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400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5289" y="2314575"/>
            <a:ext cx="8389935" cy="1665288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800">
                <a:latin typeface="Helvetica 35 Thin" pitchFamily="34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654161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94" y="333397"/>
            <a:ext cx="8397488" cy="93538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557338"/>
            <a:ext cx="8425185" cy="4608512"/>
          </a:xfrm>
        </p:spPr>
        <p:txBody>
          <a:bodyPr lIns="72000" tIns="72000" rIns="72000" bIns="72000"/>
          <a:lstStyle>
            <a:lvl2pPr marL="538163" indent="-174625">
              <a:defRPr/>
            </a:lvl2pPr>
            <a:lvl3pPr marL="901700" indent="-188913">
              <a:defRPr/>
            </a:lvl3pPr>
            <a:lvl4pPr marL="1250950" indent="-174625">
              <a:defRPr/>
            </a:lvl4pPr>
            <a:lvl5pPr marL="1612900" indent="-174625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5813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549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56117" y="6245098"/>
            <a:ext cx="2471738" cy="217488"/>
          </a:xfrm>
          <a:prstGeom prst="rect">
            <a:avLst/>
          </a:prstGeom>
        </p:spPr>
        <p:txBody>
          <a:bodyPr lIns="36000" rIns="36000"/>
          <a:lstStyle>
            <a:lvl1pPr>
              <a:defRPr sz="10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610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650" y="1785938"/>
            <a:ext cx="3471863" cy="4479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3913" y="1785938"/>
            <a:ext cx="3473450" cy="4479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629400"/>
            <a:ext cx="381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13EF7-396A-40EE-86F5-21DA56819F5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5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629400"/>
            <a:ext cx="381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30B1C-8120-4558-B8FE-C91DD97BF7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034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62"/>
          <p:cNvSpPr>
            <a:spLocks noChangeArrowheads="1"/>
          </p:cNvSpPr>
          <p:nvPr userDrawn="1"/>
        </p:nvSpPr>
        <p:spPr bwMode="auto">
          <a:xfrm>
            <a:off x="3632200" y="6408738"/>
            <a:ext cx="2795588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/>
          <a:lstStyle/>
          <a:p>
            <a:r>
              <a:rPr lang="en-GB" sz="1000">
                <a:latin typeface="Helvetica 55 Roman" pitchFamily="2" charset="0"/>
              </a:rPr>
              <a:t>Orange Communications SA confidential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043608" y="2780928"/>
            <a:ext cx="7808911" cy="1739057"/>
          </a:xfrm>
        </p:spPr>
        <p:txBody>
          <a:bodyPr/>
          <a:lstStyle>
            <a:lvl1pPr marL="0" indent="0">
              <a:buFontTx/>
              <a:buNone/>
              <a:defRPr sz="4800" b="1">
                <a:solidFill>
                  <a:srgbClr val="FF6600"/>
                </a:solidFill>
                <a:latin typeface="Helvetica 35 Thin" pitchFamily="34" charset="0"/>
              </a:defRPr>
            </a:lvl1pPr>
            <a:lvl2pPr>
              <a:defRPr sz="4800">
                <a:latin typeface="Helvetica 35 Thin" pitchFamily="34" charset="0"/>
              </a:defRPr>
            </a:lvl2pPr>
            <a:lvl3pPr>
              <a:defRPr sz="4800">
                <a:latin typeface="Helvetica 35 Thin" pitchFamily="34" charset="0"/>
              </a:defRPr>
            </a:lvl3pPr>
            <a:lvl4pPr>
              <a:defRPr sz="4800">
                <a:latin typeface="Helvetica 35 Thin" pitchFamily="34" charset="0"/>
              </a:defRPr>
            </a:lvl4pPr>
            <a:lvl5pPr marL="1828800" indent="0">
              <a:buNone/>
              <a:defRPr sz="4800">
                <a:latin typeface="Helvetica 35 Thin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759"/>
          <p:cNvSpPr>
            <a:spLocks noGrp="1" noChangeArrowheads="1"/>
          </p:cNvSpPr>
          <p:nvPr>
            <p:ph type="ftr" sz="quarter" idx="12"/>
          </p:nvPr>
        </p:nvSpPr>
        <p:spPr>
          <a:xfrm>
            <a:off x="755650" y="6407150"/>
            <a:ext cx="2487613" cy="21748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Helvetica 55 Roman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en-GB" dirty="0" smtClean="0"/>
              <a:t>Our Values – 2013 Status update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0854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9375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2019300"/>
            <a:ext cx="7937500" cy="796925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725" y="6423025"/>
            <a:ext cx="1900238" cy="2825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6D1839E-0817-4668-9B4F-5AD0B251F0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8597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2245-E957-4374-8335-6CED7462C15F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EFA5-DE00-4044-AA41-4CFCC2316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452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2245-E957-4374-8335-6CED7462C15F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EFA5-DE00-4044-AA41-4CFCC2316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286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2245-E957-4374-8335-6CED7462C15F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EFA5-DE00-4044-AA41-4CFCC2316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114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2245-E957-4374-8335-6CED7462C15F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EFA5-DE00-4044-AA41-4CFCC2316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03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2245-E957-4374-8335-6CED7462C15F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EFA5-DE00-4044-AA41-4CFCC2316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448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2245-E957-4374-8335-6CED7462C15F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EFA5-DE00-4044-AA41-4CFCC2316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849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2245-E957-4374-8335-6CED7462C15F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EFA5-DE00-4044-AA41-4CFCC2316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6324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2245-E957-4374-8335-6CED7462C15F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EFA5-DE00-4044-AA41-4CFCC2316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679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2245-E957-4374-8335-6CED7462C15F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EFA5-DE00-4044-AA41-4CFCC2316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7701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2245-E957-4374-8335-6CED7462C15F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EFA5-DE00-4044-AA41-4CFCC2316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7194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2245-E957-4374-8335-6CED7462C15F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EFA5-DE00-4044-AA41-4CFCC2316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1351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1238" y="4519613"/>
            <a:ext cx="6400800" cy="546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4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75013" y="2286000"/>
            <a:ext cx="8144854" cy="1665288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800">
                <a:latin typeface="Helvetica 35 Thin" pitchFamily="34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614408" name="Rectangle 8"/>
          <p:cNvSpPr>
            <a:spLocks noChangeArrowheads="1"/>
          </p:cNvSpPr>
          <p:nvPr/>
        </p:nvSpPr>
        <p:spPr bwMode="auto">
          <a:xfrm>
            <a:off x="8823338" y="2314601"/>
            <a:ext cx="184731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fr-FR" sz="6300">
              <a:solidFill>
                <a:srgbClr val="000000"/>
              </a:solidFill>
              <a:latin typeface="Helvetica 35 Thin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04097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56117" y="6245098"/>
            <a:ext cx="2471738" cy="217488"/>
          </a:xfrm>
          <a:prstGeom prst="rect">
            <a:avLst/>
          </a:prstGeom>
        </p:spPr>
        <p:txBody>
          <a:bodyPr lIns="36000" rIns="36000"/>
          <a:lstStyle>
            <a:lvl1pPr>
              <a:defRPr sz="1000"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Source if required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704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477420"/>
            <a:ext cx="8430724" cy="647353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557338"/>
            <a:ext cx="8425185" cy="4608512"/>
          </a:xfrm>
        </p:spPr>
        <p:txBody>
          <a:bodyPr lIns="72000" tIns="72000" rIns="72000" bIns="72000"/>
          <a:lstStyle>
            <a:lvl2pPr marL="538163" indent="-174625">
              <a:defRPr/>
            </a:lvl2pPr>
            <a:lvl3pPr marL="901700" indent="-188913">
              <a:defRPr/>
            </a:lvl3pPr>
            <a:lvl4pPr marL="1250950" indent="-174625">
              <a:defRPr/>
            </a:lvl4pPr>
            <a:lvl5pPr marL="1612900" indent="-174625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383936" y="115894"/>
            <a:ext cx="8442081" cy="217487"/>
          </a:xfrm>
        </p:spPr>
        <p:txBody>
          <a:bodyPr anchor="ctr"/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43516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56117" y="6245098"/>
            <a:ext cx="2471738" cy="217488"/>
          </a:xfrm>
          <a:prstGeom prst="rect">
            <a:avLst/>
          </a:prstGeom>
        </p:spPr>
        <p:txBody>
          <a:bodyPr lIns="36000" rIns="36000"/>
          <a:lstStyle>
            <a:lvl1pPr>
              <a:defRPr sz="1000"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Source if required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222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1238" y="4519613"/>
            <a:ext cx="6400800" cy="546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4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75013" y="2286000"/>
            <a:ext cx="8144854" cy="1665288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800">
                <a:latin typeface="Helvetica 35 Thin" pitchFamily="34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614408" name="Rectangle 8"/>
          <p:cNvSpPr>
            <a:spLocks noChangeArrowheads="1"/>
          </p:cNvSpPr>
          <p:nvPr/>
        </p:nvSpPr>
        <p:spPr bwMode="auto">
          <a:xfrm>
            <a:off x="8823338" y="2314601"/>
            <a:ext cx="184731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fr-FR" sz="6300">
              <a:solidFill>
                <a:srgbClr val="000000"/>
              </a:solidFill>
              <a:latin typeface="Helvetica 35 Thin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98045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56117" y="6245098"/>
            <a:ext cx="2471738" cy="217488"/>
          </a:xfrm>
          <a:prstGeom prst="rect">
            <a:avLst/>
          </a:prstGeom>
        </p:spPr>
        <p:txBody>
          <a:bodyPr lIns="36000" rIns="36000"/>
          <a:lstStyle>
            <a:lvl1pPr>
              <a:defRPr sz="1000"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Source if required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3892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477420"/>
            <a:ext cx="8430724" cy="647353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557338"/>
            <a:ext cx="8425185" cy="4608512"/>
          </a:xfrm>
        </p:spPr>
        <p:txBody>
          <a:bodyPr lIns="72000" tIns="72000" rIns="72000" bIns="72000"/>
          <a:lstStyle>
            <a:lvl2pPr marL="538163" indent="-174625">
              <a:defRPr/>
            </a:lvl2pPr>
            <a:lvl3pPr marL="901700" indent="-188913">
              <a:defRPr/>
            </a:lvl3pPr>
            <a:lvl4pPr marL="1250950" indent="-174625">
              <a:defRPr/>
            </a:lvl4pPr>
            <a:lvl5pPr marL="1612900" indent="-174625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383936" y="115894"/>
            <a:ext cx="8442081" cy="217487"/>
          </a:xfrm>
        </p:spPr>
        <p:txBody>
          <a:bodyPr anchor="ctr"/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85726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56117" y="6245098"/>
            <a:ext cx="2471738" cy="217488"/>
          </a:xfrm>
          <a:prstGeom prst="rect">
            <a:avLst/>
          </a:prstGeom>
        </p:spPr>
        <p:txBody>
          <a:bodyPr lIns="36000" rIns="36000"/>
          <a:lstStyle>
            <a:lvl1pPr>
              <a:defRPr sz="1000"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Source if required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4822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1238" y="4519613"/>
            <a:ext cx="6400800" cy="546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4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75013" y="2286000"/>
            <a:ext cx="8144854" cy="1665288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800">
                <a:latin typeface="Helvetica 35 Thin" pitchFamily="34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614408" name="Rectangle 8"/>
          <p:cNvSpPr>
            <a:spLocks noChangeArrowheads="1"/>
          </p:cNvSpPr>
          <p:nvPr/>
        </p:nvSpPr>
        <p:spPr bwMode="auto">
          <a:xfrm>
            <a:off x="8823337" y="2314599"/>
            <a:ext cx="184731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fr-FR" sz="6300">
              <a:solidFill>
                <a:srgbClr val="000000"/>
              </a:solidFill>
              <a:latin typeface="Helvetica 35 Thin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0916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56117" y="6245098"/>
            <a:ext cx="2471738" cy="217488"/>
          </a:xfrm>
          <a:prstGeom prst="rect">
            <a:avLst/>
          </a:prstGeom>
        </p:spPr>
        <p:txBody>
          <a:bodyPr lIns="36000" rIns="36000"/>
          <a:lstStyle>
            <a:lvl1pPr>
              <a:defRPr sz="1000"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Source if required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9334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477418"/>
            <a:ext cx="8430724" cy="647353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557338"/>
            <a:ext cx="8425185" cy="4608512"/>
          </a:xfrm>
        </p:spPr>
        <p:txBody>
          <a:bodyPr lIns="72000" tIns="72000" rIns="72000" bIns="72000"/>
          <a:lstStyle>
            <a:lvl2pPr marL="538163" indent="-174625">
              <a:defRPr/>
            </a:lvl2pPr>
            <a:lvl3pPr marL="901700" indent="-188913">
              <a:defRPr/>
            </a:lvl3pPr>
            <a:lvl4pPr marL="1250950" indent="-174625">
              <a:defRPr/>
            </a:lvl4pPr>
            <a:lvl5pPr marL="1612900" indent="-174625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383936" y="115894"/>
            <a:ext cx="8442081" cy="217487"/>
          </a:xfrm>
        </p:spPr>
        <p:txBody>
          <a:bodyPr anchor="ctr"/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20311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56117" y="6245098"/>
            <a:ext cx="2471738" cy="217488"/>
          </a:xfrm>
          <a:prstGeom prst="rect">
            <a:avLst/>
          </a:prstGeom>
        </p:spPr>
        <p:txBody>
          <a:bodyPr lIns="36000" rIns="36000"/>
          <a:lstStyle>
            <a:lvl1pPr>
              <a:defRPr sz="1000"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Source if required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0591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1238" y="4519613"/>
            <a:ext cx="6400800" cy="546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4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75013" y="2286000"/>
            <a:ext cx="8144854" cy="1665288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800">
                <a:latin typeface="Helvetica 35 Thin" pitchFamily="34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614408" name="Rectangle 8"/>
          <p:cNvSpPr>
            <a:spLocks noChangeArrowheads="1"/>
          </p:cNvSpPr>
          <p:nvPr/>
        </p:nvSpPr>
        <p:spPr bwMode="auto">
          <a:xfrm>
            <a:off x="8823334" y="2314595"/>
            <a:ext cx="184731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fr-FR" sz="6300">
              <a:solidFill>
                <a:srgbClr val="000000"/>
              </a:solidFill>
              <a:latin typeface="Helvetica 35 Thin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7366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56117" y="6245098"/>
            <a:ext cx="2471738" cy="217488"/>
          </a:xfrm>
          <a:prstGeom prst="rect">
            <a:avLst/>
          </a:prstGeom>
        </p:spPr>
        <p:txBody>
          <a:bodyPr lIns="36000" rIns="36000"/>
          <a:lstStyle>
            <a:lvl1pPr>
              <a:defRPr sz="1000"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Source if required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8140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477414"/>
            <a:ext cx="8430724" cy="647353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557338"/>
            <a:ext cx="8425185" cy="4608512"/>
          </a:xfrm>
        </p:spPr>
        <p:txBody>
          <a:bodyPr lIns="72000" tIns="72000" rIns="72000" bIns="72000"/>
          <a:lstStyle>
            <a:lvl2pPr marL="538163" indent="-174625">
              <a:defRPr/>
            </a:lvl2pPr>
            <a:lvl3pPr marL="901700" indent="-188913">
              <a:defRPr/>
            </a:lvl3pPr>
            <a:lvl4pPr marL="1250950" indent="-174625">
              <a:defRPr/>
            </a:lvl4pPr>
            <a:lvl5pPr marL="1612900" indent="-174625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383936" y="115894"/>
            <a:ext cx="8442081" cy="217487"/>
          </a:xfrm>
        </p:spPr>
        <p:txBody>
          <a:bodyPr anchor="ctr"/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49832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56117" y="6245098"/>
            <a:ext cx="2471738" cy="217488"/>
          </a:xfrm>
          <a:prstGeom prst="rect">
            <a:avLst/>
          </a:prstGeom>
        </p:spPr>
        <p:txBody>
          <a:bodyPr lIns="36000" rIns="36000"/>
          <a:lstStyle>
            <a:lvl1pPr>
              <a:defRPr sz="1000"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Source if required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3653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1238" y="4519613"/>
            <a:ext cx="6400800" cy="546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4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75013" y="2286000"/>
            <a:ext cx="8144854" cy="1665288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800">
                <a:latin typeface="Helvetica 35 Thin" pitchFamily="34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614408" name="Rectangle 8"/>
          <p:cNvSpPr>
            <a:spLocks noChangeArrowheads="1"/>
          </p:cNvSpPr>
          <p:nvPr/>
        </p:nvSpPr>
        <p:spPr bwMode="auto">
          <a:xfrm>
            <a:off x="8823332" y="2314591"/>
            <a:ext cx="184731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fr-FR" sz="6300">
              <a:solidFill>
                <a:srgbClr val="000000"/>
              </a:solidFill>
              <a:latin typeface="Helvetica 35 Thin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75590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56117" y="6245098"/>
            <a:ext cx="2471738" cy="217488"/>
          </a:xfrm>
          <a:prstGeom prst="rect">
            <a:avLst/>
          </a:prstGeom>
        </p:spPr>
        <p:txBody>
          <a:bodyPr lIns="36000" rIns="36000"/>
          <a:lstStyle>
            <a:lvl1pPr>
              <a:defRPr sz="1000"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Source if required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012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477410"/>
            <a:ext cx="8430724" cy="647353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557338"/>
            <a:ext cx="8425185" cy="4608512"/>
          </a:xfrm>
        </p:spPr>
        <p:txBody>
          <a:bodyPr lIns="72000" tIns="72000" rIns="72000" bIns="72000"/>
          <a:lstStyle>
            <a:lvl2pPr marL="538163" indent="-174625">
              <a:defRPr/>
            </a:lvl2pPr>
            <a:lvl3pPr marL="901700" indent="-188913">
              <a:defRPr/>
            </a:lvl3pPr>
            <a:lvl4pPr marL="1250950" indent="-174625">
              <a:defRPr/>
            </a:lvl4pPr>
            <a:lvl5pPr marL="1612900" indent="-174625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383936" y="115894"/>
            <a:ext cx="8442081" cy="217487"/>
          </a:xfrm>
        </p:spPr>
        <p:txBody>
          <a:bodyPr anchor="ctr"/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58761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56117" y="6245098"/>
            <a:ext cx="2471738" cy="217488"/>
          </a:xfrm>
          <a:prstGeom prst="rect">
            <a:avLst/>
          </a:prstGeom>
        </p:spPr>
        <p:txBody>
          <a:bodyPr lIns="36000" rIns="36000"/>
          <a:lstStyle>
            <a:lvl1pPr>
              <a:defRPr sz="1000"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Source if required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582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ags" Target="../tags/tag2.xml"/><Relationship Id="rId12" Type="http://schemas.openxmlformats.org/officeDocument/2006/relationships/oleObject" Target="../embeddings/oleObject1.bin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vmlDrawing" Target="../drawings/vmlDrawing1.v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3.xml"/><Relationship Id="rId5" Type="http://schemas.openxmlformats.org/officeDocument/2006/relationships/theme" Target="../theme/theme3.xml"/><Relationship Id="rId1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theme" Target="../theme/theme4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theme" Target="../theme/theme5.xml"/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5.xml"/><Relationship Id="rId5" Type="http://schemas.openxmlformats.org/officeDocument/2006/relationships/theme" Target="../theme/theme6.xml"/><Relationship Id="rId1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theme" Target="../theme/theme7.xml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76087861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35" name="think-cell Slide" r:id="rId12" imgW="270" imgH="270" progId="TCLayout.ActiveDocument.1">
                  <p:embed/>
                </p:oleObj>
              </mc:Choice>
              <mc:Fallback>
                <p:oleObj name="think-cell Slide" r:id="rId12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8595" y="1546229"/>
            <a:ext cx="8386397" cy="469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659" y="333375"/>
            <a:ext cx="8418635" cy="93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F1A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" name="Rectangle 759"/>
          <p:cNvSpPr txBox="1">
            <a:spLocks noChangeArrowheads="1"/>
          </p:cNvSpPr>
          <p:nvPr/>
        </p:nvSpPr>
        <p:spPr bwMode="auto">
          <a:xfrm>
            <a:off x="7156939" y="6632575"/>
            <a:ext cx="1657350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000000"/>
                </a:solidFill>
                <a:latin typeface="Helvetica 55 Roman" pitchFamily="2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fld id="{1AE8C5EB-F82C-405C-A553-6C5B81A137E9}" type="slidenum">
              <a:rPr lang="en-US" smtClean="0"/>
              <a:pPr algn="r"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759"/>
          <p:cNvSpPr txBox="1">
            <a:spLocks noChangeArrowheads="1"/>
          </p:cNvSpPr>
          <p:nvPr/>
        </p:nvSpPr>
        <p:spPr bwMode="auto">
          <a:xfrm>
            <a:off x="3385039" y="6632575"/>
            <a:ext cx="2410558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000000"/>
                </a:solidFill>
                <a:latin typeface="Helvetica 55 Roman" pitchFamily="2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dirty="0" smtClean="0"/>
              <a:t>Orange Communications SA Restricted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94" r:id="rId3"/>
    <p:sldLayoutId id="2147483664" r:id="rId4"/>
    <p:sldLayoutId id="2147483690" r:id="rId5"/>
    <p:sldLayoutId id="2147483691" r:id="rId6"/>
    <p:sldLayoutId id="2147483692" r:id="rId7"/>
    <p:sldLayoutId id="2147483693" r:id="rId8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Helvetica 65 Medium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Helvetica 65 Medium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Helvetica 65 Medium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Helvetica 65 Medium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9pPr>
    </p:titleStyle>
    <p:bodyStyle>
      <a:lvl1pPr marL="193675" indent="-193675" algn="l" rtl="0" eaLnBrk="1" fontAlgn="base" hangingPunct="1">
        <a:spcBef>
          <a:spcPct val="0"/>
        </a:spcBef>
        <a:spcAft>
          <a:spcPts val="600"/>
        </a:spcAft>
        <a:buClr>
          <a:schemeClr val="tx2"/>
        </a:buClr>
        <a:buSzPct val="70000"/>
        <a:buFont typeface="Wingdings" pitchFamily="2" charset="2"/>
        <a:buChar char="§"/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768350" indent="-285750" algn="l" rtl="0" eaLnBrk="1" fontAlgn="base" hangingPunct="1">
        <a:spcBef>
          <a:spcPct val="0"/>
        </a:spcBef>
        <a:spcAft>
          <a:spcPts val="600"/>
        </a:spcAft>
        <a:buChar char="–"/>
        <a:defRPr sz="1400">
          <a:solidFill>
            <a:schemeClr val="tx1"/>
          </a:solidFill>
          <a:latin typeface="+mn-lt"/>
        </a:defRPr>
      </a:lvl2pPr>
      <a:lvl3pPr marL="1187450" indent="-228600" algn="l" rtl="0" eaLnBrk="1" fontAlgn="base" hangingPunct="1">
        <a:spcBef>
          <a:spcPct val="0"/>
        </a:spcBef>
        <a:spcAft>
          <a:spcPts val="600"/>
        </a:spcAft>
        <a:buClr>
          <a:schemeClr val="tx1"/>
        </a:buClr>
        <a:buFont typeface="Helvetica 45 Light" pitchFamily="34" charset="0"/>
        <a:buChar char="–"/>
        <a:defRPr sz="1400">
          <a:solidFill>
            <a:schemeClr val="tx1"/>
          </a:solidFill>
          <a:latin typeface="+mn-lt"/>
        </a:defRPr>
      </a:lvl3pPr>
      <a:lvl4pPr marL="1606550" indent="-228600" algn="l" rtl="0" eaLnBrk="1" fontAlgn="base" hangingPunct="1">
        <a:spcBef>
          <a:spcPct val="0"/>
        </a:spcBef>
        <a:spcAft>
          <a:spcPts val="60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0"/>
        </a:spcBef>
        <a:spcAft>
          <a:spcPts val="600"/>
        </a:spcAft>
        <a:buChar char="–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E2245-E957-4374-8335-6CED7462C15F}" type="datetimeFigureOut">
              <a:rPr lang="en-GB" smtClean="0"/>
              <a:t>16/10/2014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CEFA5-DE00-4044-AA41-4CFCC2316B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05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266" y="1758950"/>
            <a:ext cx="8431480" cy="447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2510" y="412750"/>
            <a:ext cx="8467106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F1A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82" name="Rectangle 758"/>
          <p:cNvSpPr>
            <a:spLocks noChangeArrowheads="1"/>
          </p:cNvSpPr>
          <p:nvPr/>
        </p:nvSpPr>
        <p:spPr bwMode="auto">
          <a:xfrm>
            <a:off x="8330304" y="6600307"/>
            <a:ext cx="736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fld id="{BD230E29-D752-465B-AB6B-25371502942E}" type="slidenum">
              <a:rPr lang="en-US" sz="800">
                <a:solidFill>
                  <a:srgbClr val="000000"/>
                </a:solidFill>
                <a:latin typeface="Helvetica 55 Roman" pitchFamily="2" charset="0"/>
                <a:cs typeface="+mn-cs"/>
              </a:rPr>
              <a:pPr algn="ctr"/>
              <a:t>‹#›</a:t>
            </a:fld>
            <a:endParaRPr lang="en-US" sz="800" dirty="0">
              <a:solidFill>
                <a:srgbClr val="000000"/>
              </a:solidFill>
              <a:latin typeface="Helvetica 55 Roman" pitchFamily="2" charset="0"/>
              <a:cs typeface="+mn-cs"/>
            </a:endParaRPr>
          </a:p>
        </p:txBody>
      </p:sp>
      <p:sp>
        <p:nvSpPr>
          <p:cNvPr id="1784" name="Rectangle 760"/>
          <p:cNvSpPr>
            <a:spLocks noChangeArrowheads="1"/>
          </p:cNvSpPr>
          <p:nvPr/>
        </p:nvSpPr>
        <p:spPr bwMode="auto">
          <a:xfrm>
            <a:off x="3632200" y="6614619"/>
            <a:ext cx="2795588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/>
          <a:lstStyle/>
          <a:p>
            <a:r>
              <a:rPr lang="en-US" sz="1000" dirty="0" smtClean="0">
                <a:solidFill>
                  <a:srgbClr val="000000"/>
                </a:solidFill>
                <a:latin typeface="Helvetica 55 Roman" pitchFamily="2" charset="0"/>
                <a:cs typeface="+mn-cs"/>
              </a:rPr>
              <a:t>Orange Communications SA Confidential</a:t>
            </a:r>
            <a:endParaRPr lang="en-US" sz="1000" dirty="0">
              <a:solidFill>
                <a:srgbClr val="000000"/>
              </a:solidFill>
              <a:latin typeface="Helvetica 55 Roman" pitchFamily="2" charset="0"/>
              <a:cs typeface="+mn-cs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56117" y="6245098"/>
            <a:ext cx="2471738" cy="217488"/>
          </a:xfrm>
          <a:prstGeom prst="rect">
            <a:avLst/>
          </a:prstGeom>
        </p:spPr>
        <p:txBody>
          <a:bodyPr lIns="36000" rIns="36000"/>
          <a:lstStyle>
            <a:lvl1pPr>
              <a:defRPr sz="1000"/>
            </a:lvl1pPr>
          </a:lstStyle>
          <a:p>
            <a:r>
              <a:rPr lang="en-US" dirty="0" smtClean="0">
                <a:solidFill>
                  <a:srgbClr val="000000"/>
                </a:solidFill>
                <a:latin typeface="Helvetica 45 Light" pitchFamily="34" charset="0"/>
                <a:cs typeface="+mn-cs"/>
              </a:rPr>
              <a:t>Source if required</a:t>
            </a:r>
            <a:endParaRPr lang="en-US" dirty="0">
              <a:solidFill>
                <a:srgbClr val="000000"/>
              </a:solidFill>
              <a:latin typeface="Helvetica 45 Light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3727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9pPr>
    </p:titleStyle>
    <p:bodyStyle>
      <a:lvl1pPr marL="193675" indent="-193675" algn="l" rtl="0" eaLnBrk="1" fontAlgn="base" hangingPunct="1">
        <a:spcBef>
          <a:spcPct val="0"/>
        </a:spcBef>
        <a:spcAft>
          <a:spcPct val="50000"/>
        </a:spcAft>
        <a:buClr>
          <a:schemeClr val="tx2"/>
        </a:buClr>
        <a:buSzPct val="7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8350" indent="-285750" algn="l" rtl="0" eaLnBrk="1" fontAlgn="base" hangingPunct="1">
        <a:spcBef>
          <a:spcPct val="0"/>
        </a:spcBef>
        <a:spcAft>
          <a:spcPct val="25000"/>
        </a:spcAft>
        <a:buChar char="–"/>
        <a:defRPr>
          <a:solidFill>
            <a:schemeClr val="tx1"/>
          </a:solidFill>
          <a:latin typeface="+mn-lt"/>
        </a:defRPr>
      </a:lvl2pPr>
      <a:lvl3pPr marL="1187450" indent="-228600" algn="l" rtl="0" eaLnBrk="1" fontAlgn="base" hangingPunct="1">
        <a:spcBef>
          <a:spcPct val="0"/>
        </a:spcBef>
        <a:spcAft>
          <a:spcPct val="25000"/>
        </a:spcAft>
        <a:buClr>
          <a:schemeClr val="tx1"/>
        </a:buClr>
        <a:buFont typeface="Helvetica 45 Light" pitchFamily="34" charset="0"/>
        <a:buChar char="–"/>
        <a:defRPr>
          <a:solidFill>
            <a:schemeClr val="tx1"/>
          </a:solidFill>
          <a:latin typeface="+mn-lt"/>
        </a:defRPr>
      </a:lvl3pPr>
      <a:lvl4pPr marL="1606550" indent="-228600" algn="l" rtl="0" eaLnBrk="1" fontAlgn="base" hangingPunct="1">
        <a:spcBef>
          <a:spcPct val="0"/>
        </a:spcBef>
        <a:spcAft>
          <a:spcPct val="2500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266" y="1758950"/>
            <a:ext cx="8431480" cy="447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2510" y="412750"/>
            <a:ext cx="8467106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F1A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82" name="Rectangle 758"/>
          <p:cNvSpPr>
            <a:spLocks noChangeArrowheads="1"/>
          </p:cNvSpPr>
          <p:nvPr/>
        </p:nvSpPr>
        <p:spPr bwMode="auto">
          <a:xfrm>
            <a:off x="8330304" y="6600307"/>
            <a:ext cx="736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fld id="{BD230E29-D752-465B-AB6B-25371502942E}" type="slidenum">
              <a:rPr lang="en-US" sz="800">
                <a:solidFill>
                  <a:srgbClr val="000000"/>
                </a:solidFill>
                <a:latin typeface="Helvetica 55 Roman" pitchFamily="2" charset="0"/>
                <a:cs typeface="+mn-cs"/>
              </a:rPr>
              <a:pPr algn="ctr"/>
              <a:t>‹#›</a:t>
            </a:fld>
            <a:endParaRPr lang="en-US" sz="800" dirty="0">
              <a:solidFill>
                <a:srgbClr val="000000"/>
              </a:solidFill>
              <a:latin typeface="Helvetica 55 Roman" pitchFamily="2" charset="0"/>
              <a:cs typeface="+mn-cs"/>
            </a:endParaRPr>
          </a:p>
        </p:txBody>
      </p:sp>
      <p:sp>
        <p:nvSpPr>
          <p:cNvPr id="1784" name="Rectangle 760"/>
          <p:cNvSpPr>
            <a:spLocks noChangeArrowheads="1"/>
          </p:cNvSpPr>
          <p:nvPr/>
        </p:nvSpPr>
        <p:spPr bwMode="auto">
          <a:xfrm>
            <a:off x="3632200" y="6614619"/>
            <a:ext cx="2795588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/>
          <a:lstStyle/>
          <a:p>
            <a:r>
              <a:rPr lang="en-US" sz="1000" dirty="0" smtClean="0">
                <a:solidFill>
                  <a:srgbClr val="000000"/>
                </a:solidFill>
                <a:latin typeface="Helvetica 55 Roman" pitchFamily="2" charset="0"/>
                <a:cs typeface="+mn-cs"/>
              </a:rPr>
              <a:t>Orange Communications SA Confidential</a:t>
            </a:r>
            <a:endParaRPr lang="en-US" sz="1000" dirty="0">
              <a:solidFill>
                <a:srgbClr val="000000"/>
              </a:solidFill>
              <a:latin typeface="Helvetica 55 Roman" pitchFamily="2" charset="0"/>
              <a:cs typeface="+mn-cs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56117" y="6245098"/>
            <a:ext cx="2471738" cy="217488"/>
          </a:xfrm>
          <a:prstGeom prst="rect">
            <a:avLst/>
          </a:prstGeom>
        </p:spPr>
        <p:txBody>
          <a:bodyPr lIns="36000" rIns="36000"/>
          <a:lstStyle>
            <a:lvl1pPr>
              <a:defRPr sz="1000"/>
            </a:lvl1pPr>
          </a:lstStyle>
          <a:p>
            <a:r>
              <a:rPr lang="en-US" dirty="0" smtClean="0">
                <a:solidFill>
                  <a:srgbClr val="000000"/>
                </a:solidFill>
                <a:latin typeface="Helvetica 45 Light" pitchFamily="34" charset="0"/>
                <a:cs typeface="+mn-cs"/>
              </a:rPr>
              <a:t>Source if required</a:t>
            </a:r>
            <a:endParaRPr lang="en-US" dirty="0">
              <a:solidFill>
                <a:srgbClr val="000000"/>
              </a:solidFill>
              <a:latin typeface="Helvetica 45 Light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7247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9pPr>
    </p:titleStyle>
    <p:bodyStyle>
      <a:lvl1pPr marL="193675" indent="-193675" algn="l" rtl="0" eaLnBrk="1" fontAlgn="base" hangingPunct="1">
        <a:spcBef>
          <a:spcPct val="0"/>
        </a:spcBef>
        <a:spcAft>
          <a:spcPct val="50000"/>
        </a:spcAft>
        <a:buClr>
          <a:schemeClr val="tx2"/>
        </a:buClr>
        <a:buSzPct val="7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8350" indent="-285750" algn="l" rtl="0" eaLnBrk="1" fontAlgn="base" hangingPunct="1">
        <a:spcBef>
          <a:spcPct val="0"/>
        </a:spcBef>
        <a:spcAft>
          <a:spcPct val="25000"/>
        </a:spcAft>
        <a:buChar char="–"/>
        <a:defRPr>
          <a:solidFill>
            <a:schemeClr val="tx1"/>
          </a:solidFill>
          <a:latin typeface="+mn-lt"/>
        </a:defRPr>
      </a:lvl2pPr>
      <a:lvl3pPr marL="1187450" indent="-228600" algn="l" rtl="0" eaLnBrk="1" fontAlgn="base" hangingPunct="1">
        <a:spcBef>
          <a:spcPct val="0"/>
        </a:spcBef>
        <a:spcAft>
          <a:spcPct val="25000"/>
        </a:spcAft>
        <a:buClr>
          <a:schemeClr val="tx1"/>
        </a:buClr>
        <a:buFont typeface="Helvetica 45 Light" pitchFamily="34" charset="0"/>
        <a:buChar char="–"/>
        <a:defRPr>
          <a:solidFill>
            <a:schemeClr val="tx1"/>
          </a:solidFill>
          <a:latin typeface="+mn-lt"/>
        </a:defRPr>
      </a:lvl3pPr>
      <a:lvl4pPr marL="1606550" indent="-228600" algn="l" rtl="0" eaLnBrk="1" fontAlgn="base" hangingPunct="1">
        <a:spcBef>
          <a:spcPct val="0"/>
        </a:spcBef>
        <a:spcAft>
          <a:spcPct val="2500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266" y="1758950"/>
            <a:ext cx="8431480" cy="447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2510" y="412750"/>
            <a:ext cx="8467106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F1A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82" name="Rectangle 758"/>
          <p:cNvSpPr>
            <a:spLocks noChangeArrowheads="1"/>
          </p:cNvSpPr>
          <p:nvPr/>
        </p:nvSpPr>
        <p:spPr bwMode="auto">
          <a:xfrm>
            <a:off x="8330304" y="6600307"/>
            <a:ext cx="736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fld id="{BD230E29-D752-465B-AB6B-25371502942E}" type="slidenum">
              <a:rPr lang="en-US" sz="800">
                <a:solidFill>
                  <a:srgbClr val="000000"/>
                </a:solidFill>
                <a:latin typeface="Helvetica 55 Roman" pitchFamily="2" charset="0"/>
                <a:cs typeface="+mn-cs"/>
              </a:rPr>
              <a:pPr algn="ctr"/>
              <a:t>‹#›</a:t>
            </a:fld>
            <a:endParaRPr lang="en-US" sz="800" dirty="0">
              <a:solidFill>
                <a:srgbClr val="000000"/>
              </a:solidFill>
              <a:latin typeface="Helvetica 55 Roman" pitchFamily="2" charset="0"/>
              <a:cs typeface="+mn-cs"/>
            </a:endParaRPr>
          </a:p>
        </p:txBody>
      </p:sp>
      <p:sp>
        <p:nvSpPr>
          <p:cNvPr id="1784" name="Rectangle 760"/>
          <p:cNvSpPr>
            <a:spLocks noChangeArrowheads="1"/>
          </p:cNvSpPr>
          <p:nvPr/>
        </p:nvSpPr>
        <p:spPr bwMode="auto">
          <a:xfrm>
            <a:off x="3632200" y="6614617"/>
            <a:ext cx="2795588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/>
          <a:lstStyle/>
          <a:p>
            <a:r>
              <a:rPr lang="en-US" sz="1000" dirty="0" smtClean="0">
                <a:solidFill>
                  <a:srgbClr val="000000"/>
                </a:solidFill>
                <a:latin typeface="Helvetica 55 Roman" pitchFamily="2" charset="0"/>
                <a:cs typeface="+mn-cs"/>
              </a:rPr>
              <a:t>Orange Communications SA Confidential</a:t>
            </a:r>
            <a:endParaRPr lang="en-US" sz="1000" dirty="0">
              <a:solidFill>
                <a:srgbClr val="000000"/>
              </a:solidFill>
              <a:latin typeface="Helvetica 55 Roman" pitchFamily="2" charset="0"/>
              <a:cs typeface="+mn-cs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56117" y="6245098"/>
            <a:ext cx="2471738" cy="217488"/>
          </a:xfrm>
          <a:prstGeom prst="rect">
            <a:avLst/>
          </a:prstGeom>
        </p:spPr>
        <p:txBody>
          <a:bodyPr lIns="36000" rIns="36000"/>
          <a:lstStyle>
            <a:lvl1pPr>
              <a:defRPr sz="1000"/>
            </a:lvl1pPr>
          </a:lstStyle>
          <a:p>
            <a:r>
              <a:rPr lang="en-US" dirty="0" smtClean="0">
                <a:solidFill>
                  <a:srgbClr val="000000"/>
                </a:solidFill>
                <a:latin typeface="Helvetica 45 Light" pitchFamily="34" charset="0"/>
                <a:cs typeface="+mn-cs"/>
              </a:rPr>
              <a:t>Source if required</a:t>
            </a:r>
            <a:endParaRPr lang="en-US" dirty="0">
              <a:solidFill>
                <a:srgbClr val="000000"/>
              </a:solidFill>
              <a:latin typeface="Helvetica 45 Light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37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9pPr>
    </p:titleStyle>
    <p:bodyStyle>
      <a:lvl1pPr marL="193675" indent="-193675" algn="l" rtl="0" eaLnBrk="1" fontAlgn="base" hangingPunct="1">
        <a:spcBef>
          <a:spcPct val="0"/>
        </a:spcBef>
        <a:spcAft>
          <a:spcPct val="50000"/>
        </a:spcAft>
        <a:buClr>
          <a:schemeClr val="tx2"/>
        </a:buClr>
        <a:buSzPct val="7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8350" indent="-285750" algn="l" rtl="0" eaLnBrk="1" fontAlgn="base" hangingPunct="1">
        <a:spcBef>
          <a:spcPct val="0"/>
        </a:spcBef>
        <a:spcAft>
          <a:spcPct val="25000"/>
        </a:spcAft>
        <a:buChar char="–"/>
        <a:defRPr>
          <a:solidFill>
            <a:schemeClr val="tx1"/>
          </a:solidFill>
          <a:latin typeface="+mn-lt"/>
        </a:defRPr>
      </a:lvl2pPr>
      <a:lvl3pPr marL="1187450" indent="-228600" algn="l" rtl="0" eaLnBrk="1" fontAlgn="base" hangingPunct="1">
        <a:spcBef>
          <a:spcPct val="0"/>
        </a:spcBef>
        <a:spcAft>
          <a:spcPct val="25000"/>
        </a:spcAft>
        <a:buClr>
          <a:schemeClr val="tx1"/>
        </a:buClr>
        <a:buFont typeface="Helvetica 45 Light" pitchFamily="34" charset="0"/>
        <a:buChar char="–"/>
        <a:defRPr>
          <a:solidFill>
            <a:schemeClr val="tx1"/>
          </a:solidFill>
          <a:latin typeface="+mn-lt"/>
        </a:defRPr>
      </a:lvl3pPr>
      <a:lvl4pPr marL="1606550" indent="-228600" algn="l" rtl="0" eaLnBrk="1" fontAlgn="base" hangingPunct="1">
        <a:spcBef>
          <a:spcPct val="0"/>
        </a:spcBef>
        <a:spcAft>
          <a:spcPct val="2500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266" y="1758950"/>
            <a:ext cx="8431480" cy="447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2510" y="412750"/>
            <a:ext cx="8467106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F1A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82" name="Rectangle 758"/>
          <p:cNvSpPr>
            <a:spLocks noChangeArrowheads="1"/>
          </p:cNvSpPr>
          <p:nvPr/>
        </p:nvSpPr>
        <p:spPr bwMode="auto">
          <a:xfrm>
            <a:off x="8330304" y="6600307"/>
            <a:ext cx="736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fld id="{BD230E29-D752-465B-AB6B-25371502942E}" type="slidenum">
              <a:rPr lang="en-US" sz="800">
                <a:solidFill>
                  <a:srgbClr val="000000"/>
                </a:solidFill>
                <a:latin typeface="Helvetica 55 Roman" pitchFamily="2" charset="0"/>
                <a:cs typeface="+mn-cs"/>
              </a:rPr>
              <a:pPr algn="ctr"/>
              <a:t>‹#›</a:t>
            </a:fld>
            <a:endParaRPr lang="en-US" sz="800" dirty="0">
              <a:solidFill>
                <a:srgbClr val="000000"/>
              </a:solidFill>
              <a:latin typeface="Helvetica 55 Roman" pitchFamily="2" charset="0"/>
              <a:cs typeface="+mn-cs"/>
            </a:endParaRPr>
          </a:p>
        </p:txBody>
      </p:sp>
      <p:sp>
        <p:nvSpPr>
          <p:cNvPr id="1784" name="Rectangle 760"/>
          <p:cNvSpPr>
            <a:spLocks noChangeArrowheads="1"/>
          </p:cNvSpPr>
          <p:nvPr/>
        </p:nvSpPr>
        <p:spPr bwMode="auto">
          <a:xfrm>
            <a:off x="3632200" y="6614613"/>
            <a:ext cx="2795588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/>
          <a:lstStyle/>
          <a:p>
            <a:r>
              <a:rPr lang="en-US" sz="1000" dirty="0" smtClean="0">
                <a:solidFill>
                  <a:srgbClr val="000000"/>
                </a:solidFill>
                <a:latin typeface="Helvetica 55 Roman" pitchFamily="2" charset="0"/>
                <a:cs typeface="+mn-cs"/>
              </a:rPr>
              <a:t>Orange Communications SA Confidential</a:t>
            </a:r>
            <a:endParaRPr lang="en-US" sz="1000" dirty="0">
              <a:solidFill>
                <a:srgbClr val="000000"/>
              </a:solidFill>
              <a:latin typeface="Helvetica 55 Roman" pitchFamily="2" charset="0"/>
              <a:cs typeface="+mn-cs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56117" y="6245098"/>
            <a:ext cx="2471738" cy="217488"/>
          </a:xfrm>
          <a:prstGeom prst="rect">
            <a:avLst/>
          </a:prstGeom>
        </p:spPr>
        <p:txBody>
          <a:bodyPr lIns="36000" rIns="36000"/>
          <a:lstStyle>
            <a:lvl1pPr>
              <a:defRPr sz="1000"/>
            </a:lvl1pPr>
          </a:lstStyle>
          <a:p>
            <a:r>
              <a:rPr lang="en-US" dirty="0" smtClean="0">
                <a:solidFill>
                  <a:srgbClr val="000000"/>
                </a:solidFill>
                <a:latin typeface="Helvetica 45 Light" pitchFamily="34" charset="0"/>
                <a:cs typeface="+mn-cs"/>
              </a:rPr>
              <a:t>Source if required</a:t>
            </a:r>
            <a:endParaRPr lang="en-US" dirty="0">
              <a:solidFill>
                <a:srgbClr val="000000"/>
              </a:solidFill>
              <a:latin typeface="Helvetica 45 Light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236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9pPr>
    </p:titleStyle>
    <p:bodyStyle>
      <a:lvl1pPr marL="193675" indent="-193675" algn="l" rtl="0" eaLnBrk="1" fontAlgn="base" hangingPunct="1">
        <a:spcBef>
          <a:spcPct val="0"/>
        </a:spcBef>
        <a:spcAft>
          <a:spcPct val="50000"/>
        </a:spcAft>
        <a:buClr>
          <a:schemeClr val="tx2"/>
        </a:buClr>
        <a:buSzPct val="7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8350" indent="-285750" algn="l" rtl="0" eaLnBrk="1" fontAlgn="base" hangingPunct="1">
        <a:spcBef>
          <a:spcPct val="0"/>
        </a:spcBef>
        <a:spcAft>
          <a:spcPct val="25000"/>
        </a:spcAft>
        <a:buChar char="–"/>
        <a:defRPr>
          <a:solidFill>
            <a:schemeClr val="tx1"/>
          </a:solidFill>
          <a:latin typeface="+mn-lt"/>
        </a:defRPr>
      </a:lvl2pPr>
      <a:lvl3pPr marL="1187450" indent="-228600" algn="l" rtl="0" eaLnBrk="1" fontAlgn="base" hangingPunct="1">
        <a:spcBef>
          <a:spcPct val="0"/>
        </a:spcBef>
        <a:spcAft>
          <a:spcPct val="25000"/>
        </a:spcAft>
        <a:buClr>
          <a:schemeClr val="tx1"/>
        </a:buClr>
        <a:buFont typeface="Helvetica 45 Light" pitchFamily="34" charset="0"/>
        <a:buChar char="–"/>
        <a:defRPr>
          <a:solidFill>
            <a:schemeClr val="tx1"/>
          </a:solidFill>
          <a:latin typeface="+mn-lt"/>
        </a:defRPr>
      </a:lvl3pPr>
      <a:lvl4pPr marL="1606550" indent="-228600" algn="l" rtl="0" eaLnBrk="1" fontAlgn="base" hangingPunct="1">
        <a:spcBef>
          <a:spcPct val="0"/>
        </a:spcBef>
        <a:spcAft>
          <a:spcPct val="2500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266" y="1758950"/>
            <a:ext cx="8431480" cy="447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2510" y="412750"/>
            <a:ext cx="8467106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F1A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782" name="Rectangle 758"/>
          <p:cNvSpPr>
            <a:spLocks noChangeArrowheads="1"/>
          </p:cNvSpPr>
          <p:nvPr/>
        </p:nvSpPr>
        <p:spPr bwMode="auto">
          <a:xfrm>
            <a:off x="8330304" y="6600307"/>
            <a:ext cx="736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fld id="{BD230E29-D752-465B-AB6B-25371502942E}" type="slidenum">
              <a:rPr lang="en-US" sz="800">
                <a:solidFill>
                  <a:srgbClr val="000000"/>
                </a:solidFill>
                <a:latin typeface="Helvetica 55 Roman" pitchFamily="2" charset="0"/>
                <a:cs typeface="+mn-cs"/>
              </a:rPr>
              <a:pPr algn="ctr"/>
              <a:t>‹#›</a:t>
            </a:fld>
            <a:endParaRPr lang="en-US" sz="800" dirty="0">
              <a:solidFill>
                <a:srgbClr val="000000"/>
              </a:solidFill>
              <a:latin typeface="Helvetica 55 Roman" pitchFamily="2" charset="0"/>
              <a:cs typeface="+mn-cs"/>
            </a:endParaRPr>
          </a:p>
        </p:txBody>
      </p:sp>
      <p:sp>
        <p:nvSpPr>
          <p:cNvPr id="1784" name="Rectangle 760"/>
          <p:cNvSpPr>
            <a:spLocks noChangeArrowheads="1"/>
          </p:cNvSpPr>
          <p:nvPr/>
        </p:nvSpPr>
        <p:spPr bwMode="auto">
          <a:xfrm>
            <a:off x="3632200" y="6614609"/>
            <a:ext cx="2795588" cy="18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/>
          <a:lstStyle/>
          <a:p>
            <a:r>
              <a:rPr lang="en-US" sz="1000" dirty="0" smtClean="0">
                <a:solidFill>
                  <a:srgbClr val="000000"/>
                </a:solidFill>
                <a:latin typeface="Helvetica 55 Roman" pitchFamily="2" charset="0"/>
                <a:cs typeface="+mn-cs"/>
              </a:rPr>
              <a:t>Orange Communications SA Confidential</a:t>
            </a:r>
            <a:endParaRPr lang="en-US" sz="1000" dirty="0">
              <a:solidFill>
                <a:srgbClr val="000000"/>
              </a:solidFill>
              <a:latin typeface="Helvetica 55 Roman" pitchFamily="2" charset="0"/>
              <a:cs typeface="+mn-cs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56117" y="6245098"/>
            <a:ext cx="2471738" cy="217488"/>
          </a:xfrm>
          <a:prstGeom prst="rect">
            <a:avLst/>
          </a:prstGeom>
        </p:spPr>
        <p:txBody>
          <a:bodyPr lIns="36000" rIns="36000"/>
          <a:lstStyle>
            <a:lvl1pPr>
              <a:defRPr sz="1000"/>
            </a:lvl1pPr>
          </a:lstStyle>
          <a:p>
            <a:r>
              <a:rPr lang="en-US" dirty="0" smtClean="0">
                <a:solidFill>
                  <a:srgbClr val="000000"/>
                </a:solidFill>
                <a:latin typeface="Helvetica 45 Light" pitchFamily="34" charset="0"/>
                <a:cs typeface="+mn-cs"/>
              </a:rPr>
              <a:t>Source if required</a:t>
            </a:r>
            <a:endParaRPr lang="en-US" dirty="0">
              <a:solidFill>
                <a:srgbClr val="000000"/>
              </a:solidFill>
              <a:latin typeface="Helvetica 45 Light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8011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65 Medium" pitchFamily="2" charset="0"/>
        </a:defRPr>
      </a:lvl9pPr>
    </p:titleStyle>
    <p:bodyStyle>
      <a:lvl1pPr marL="193675" indent="-193675" algn="l" rtl="0" eaLnBrk="1" fontAlgn="base" hangingPunct="1">
        <a:spcBef>
          <a:spcPct val="0"/>
        </a:spcBef>
        <a:spcAft>
          <a:spcPct val="50000"/>
        </a:spcAft>
        <a:buClr>
          <a:schemeClr val="tx2"/>
        </a:buClr>
        <a:buSzPct val="7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8350" indent="-285750" algn="l" rtl="0" eaLnBrk="1" fontAlgn="base" hangingPunct="1">
        <a:spcBef>
          <a:spcPct val="0"/>
        </a:spcBef>
        <a:spcAft>
          <a:spcPct val="25000"/>
        </a:spcAft>
        <a:buChar char="–"/>
        <a:defRPr>
          <a:solidFill>
            <a:schemeClr val="tx1"/>
          </a:solidFill>
          <a:latin typeface="+mn-lt"/>
        </a:defRPr>
      </a:lvl2pPr>
      <a:lvl3pPr marL="1187450" indent="-228600" algn="l" rtl="0" eaLnBrk="1" fontAlgn="base" hangingPunct="1">
        <a:spcBef>
          <a:spcPct val="0"/>
        </a:spcBef>
        <a:spcAft>
          <a:spcPct val="25000"/>
        </a:spcAft>
        <a:buClr>
          <a:schemeClr val="tx1"/>
        </a:buClr>
        <a:buFont typeface="Helvetica 45 Light" pitchFamily="34" charset="0"/>
        <a:buChar char="–"/>
        <a:defRPr>
          <a:solidFill>
            <a:schemeClr val="tx1"/>
          </a:solidFill>
          <a:latin typeface="+mn-lt"/>
        </a:defRPr>
      </a:lvl3pPr>
      <a:lvl4pPr marL="1606550" indent="-228600" algn="l" rtl="0" eaLnBrk="1" fontAlgn="base" hangingPunct="1">
        <a:spcBef>
          <a:spcPct val="0"/>
        </a:spcBef>
        <a:spcAft>
          <a:spcPct val="2500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25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oleObject" Target="../embeddings/oleObject2.bin"/><Relationship Id="rId6" Type="http://schemas.openxmlformats.org/officeDocument/2006/relationships/image" Target="../media/image2.emf"/><Relationship Id="rId7" Type="http://schemas.openxmlformats.org/officeDocument/2006/relationships/image" Target="../media/image3.jpeg"/><Relationship Id="rId8" Type="http://schemas.openxmlformats.org/officeDocument/2006/relationships/image" Target="../media/image4.png"/><Relationship Id="rId1" Type="http://schemas.openxmlformats.org/officeDocument/2006/relationships/vmlDrawing" Target="../drawings/vmlDrawing2.vml"/><Relationship Id="rId2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Relationship Id="rId5" Type="http://schemas.openxmlformats.org/officeDocument/2006/relationships/oleObject" Target="../embeddings/oleObject3.bin"/><Relationship Id="rId6" Type="http://schemas.openxmlformats.org/officeDocument/2006/relationships/image" Target="../media/image1.emf"/><Relationship Id="rId7" Type="http://schemas.openxmlformats.org/officeDocument/2006/relationships/image" Target="../media/image5.png"/><Relationship Id="rId8" Type="http://schemas.openxmlformats.org/officeDocument/2006/relationships/image" Target="../media/image4.png"/><Relationship Id="rId1" Type="http://schemas.openxmlformats.org/officeDocument/2006/relationships/vmlDrawing" Target="../drawings/vmlDrawing3.vml"/><Relationship Id="rId2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diagramQuickStyle" Target="../diagrams/quickStyle1.xml"/><Relationship Id="rId12" Type="http://schemas.openxmlformats.org/officeDocument/2006/relationships/diagramColors" Target="../diagrams/colors1.xml"/><Relationship Id="rId13" Type="http://schemas.microsoft.com/office/2007/relationships/diagramDrawing" Target="../diagrams/drawing1.xml"/><Relationship Id="rId14" Type="http://schemas.openxmlformats.org/officeDocument/2006/relationships/image" Target="../media/image4.png"/><Relationship Id="rId1" Type="http://schemas.openxmlformats.org/officeDocument/2006/relationships/vmlDrawing" Target="../drawings/vmlDrawing4.vml"/><Relationship Id="rId2" Type="http://schemas.openxmlformats.org/officeDocument/2006/relationships/tags" Target="../tags/tag5.xml"/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4.xml"/><Relationship Id="rId5" Type="http://schemas.openxmlformats.org/officeDocument/2006/relationships/oleObject" Target="../embeddings/oleObject4.bin"/><Relationship Id="rId6" Type="http://schemas.openxmlformats.org/officeDocument/2006/relationships/image" Target="../media/image1.emf"/><Relationship Id="rId7" Type="http://schemas.openxmlformats.org/officeDocument/2006/relationships/image" Target="../media/image6.jpeg"/><Relationship Id="rId8" Type="http://schemas.microsoft.com/office/2007/relationships/hdphoto" Target="../media/hdphoto1.wdp"/><Relationship Id="rId9" Type="http://schemas.openxmlformats.org/officeDocument/2006/relationships/diagramData" Target="../diagrams/data1.xml"/><Relationship Id="rId10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Relationship Id="rId5" Type="http://schemas.openxmlformats.org/officeDocument/2006/relationships/oleObject" Target="../embeddings/oleObject5.bin"/><Relationship Id="rId6" Type="http://schemas.openxmlformats.org/officeDocument/2006/relationships/image" Target="../media/image1.emf"/><Relationship Id="rId7" Type="http://schemas.openxmlformats.org/officeDocument/2006/relationships/image" Target="../media/image6.jpeg"/><Relationship Id="rId8" Type="http://schemas.microsoft.com/office/2007/relationships/hdphoto" Target="../media/hdphoto1.wdp"/><Relationship Id="rId9" Type="http://schemas.openxmlformats.org/officeDocument/2006/relationships/image" Target="../media/image4.png"/><Relationship Id="rId1" Type="http://schemas.openxmlformats.org/officeDocument/2006/relationships/vmlDrawing" Target="../drawings/vmlDrawing5.vml"/><Relationship Id="rId2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Relationship Id="rId5" Type="http://schemas.openxmlformats.org/officeDocument/2006/relationships/oleObject" Target="../embeddings/oleObject6.bin"/><Relationship Id="rId6" Type="http://schemas.openxmlformats.org/officeDocument/2006/relationships/image" Target="../media/image1.emf"/><Relationship Id="rId7" Type="http://schemas.openxmlformats.org/officeDocument/2006/relationships/image" Target="../media/image4.png"/><Relationship Id="rId1" Type="http://schemas.openxmlformats.org/officeDocument/2006/relationships/vmlDrawing" Target="../drawings/vmlDrawing6.vml"/><Relationship Id="rId2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e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image" Target="../media/image14.gif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2.xml"/><Relationship Id="rId12" Type="http://schemas.openxmlformats.org/officeDocument/2006/relationships/package" Target="../embeddings/Microsoft_PowerPoint_Presentation1.pptx"/><Relationship Id="rId13" Type="http://schemas.openxmlformats.org/officeDocument/2006/relationships/image" Target="../media/image15.wmf"/><Relationship Id="rId14" Type="http://schemas.openxmlformats.org/officeDocument/2006/relationships/image" Target="../media/image4.png"/><Relationship Id="rId1" Type="http://schemas.openxmlformats.org/officeDocument/2006/relationships/vmlDrawing" Target="../drawings/vmlDrawing7.vml"/><Relationship Id="rId2" Type="http://schemas.openxmlformats.org/officeDocument/2006/relationships/tags" Target="../tags/tag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Relationship Id="rId5" Type="http://schemas.openxmlformats.org/officeDocument/2006/relationships/oleObject" Target="../embeddings/oleObject7.bin"/><Relationship Id="rId6" Type="http://schemas.openxmlformats.org/officeDocument/2006/relationships/image" Target="../media/image1.emf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Relationship Id="rId9" Type="http://schemas.openxmlformats.org/officeDocument/2006/relationships/diagramQuickStyle" Target="../diagrams/quickStyle2.xml"/><Relationship Id="rId10" Type="http://schemas.openxmlformats.org/officeDocument/2006/relationships/diagramColors" Target="../diagrams/colors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Relationship Id="rId5" Type="http://schemas.openxmlformats.org/officeDocument/2006/relationships/oleObject" Target="../embeddings/oleObject8.bin"/><Relationship Id="rId6" Type="http://schemas.openxmlformats.org/officeDocument/2006/relationships/image" Target="../media/image1.emf"/><Relationship Id="rId7" Type="http://schemas.openxmlformats.org/officeDocument/2006/relationships/image" Target="../media/image4.png"/><Relationship Id="rId1" Type="http://schemas.openxmlformats.org/officeDocument/2006/relationships/vmlDrawing" Target="../drawings/vmlDrawing8.vml"/><Relationship Id="rId2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Relationship Id="rId5" Type="http://schemas.openxmlformats.org/officeDocument/2006/relationships/image" Target="../media/image16.png"/><Relationship Id="rId6" Type="http://schemas.microsoft.com/office/2007/relationships/hdphoto" Target="../media/hdphoto2.wdp"/><Relationship Id="rId7" Type="http://schemas.openxmlformats.org/officeDocument/2006/relationships/oleObject" Target="../embeddings/oleObject9.bin"/><Relationship Id="rId8" Type="http://schemas.openxmlformats.org/officeDocument/2006/relationships/image" Target="../media/image1.emf"/><Relationship Id="rId9" Type="http://schemas.openxmlformats.org/officeDocument/2006/relationships/image" Target="../media/image4.png"/><Relationship Id="rId1" Type="http://schemas.openxmlformats.org/officeDocument/2006/relationships/vmlDrawing" Target="../drawings/vmlDrawing9.vml"/><Relationship Id="rId2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Relationship Id="rId5" Type="http://schemas.openxmlformats.org/officeDocument/2006/relationships/oleObject" Target="../embeddings/oleObject10.bin"/><Relationship Id="rId6" Type="http://schemas.openxmlformats.org/officeDocument/2006/relationships/image" Target="../media/image1.emf"/><Relationship Id="rId1" Type="http://schemas.openxmlformats.org/officeDocument/2006/relationships/vmlDrawing" Target="../drawings/vmlDrawing10.vml"/><Relationship Id="rId2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oleObject" Target="../embeddings/oleObject11.bin"/><Relationship Id="rId5" Type="http://schemas.openxmlformats.org/officeDocument/2006/relationships/image" Target="../media/image1.emf"/><Relationship Id="rId6" Type="http://schemas.openxmlformats.org/officeDocument/2006/relationships/image" Target="../media/image39.jpeg"/><Relationship Id="rId1" Type="http://schemas.openxmlformats.org/officeDocument/2006/relationships/vmlDrawing" Target="../drawings/vmlDrawing11.vml"/><Relationship Id="rId2" Type="http://schemas.openxmlformats.org/officeDocument/2006/relationships/tags" Target="../tags/tag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432705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1746" name="Picture 2" descr="C:\Users\lhernand\AppData\Local\Microsoft\Windows\Temporary Internet Files\Content.IE5\YJKUN8GA\Orange_825624_1609201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430655" y="683592"/>
            <a:ext cx="8389935" cy="80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Helvetica 35 Thin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Helvetica 65 Medium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Helvetica 65 Medium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Helvetica 65 Medium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Helvetica 65 Medium" pitchFamily="2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Helvetica 65 Medium" pitchFamily="2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Helvetica 65 Medium" pitchFamily="2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Helvetica 65 Medium" pitchFamily="2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Helvetica 65 Medium" pitchFamily="2" charset="0"/>
              </a:defRPr>
            </a:lvl9pPr>
          </a:lstStyle>
          <a:p>
            <a:r>
              <a:rPr lang="en-GB" sz="4400" kern="0" dirty="0" smtClean="0">
                <a:solidFill>
                  <a:schemeClr val="bg1"/>
                </a:solidFill>
                <a:latin typeface="+mj-lt"/>
              </a:rPr>
              <a:t>Employee Insight and Company Values @ Orange Switzerland</a:t>
            </a:r>
            <a:r>
              <a:rPr lang="en-GB" kern="0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GB" kern="0" dirty="0" smtClean="0">
                <a:solidFill>
                  <a:schemeClr val="bg1"/>
                </a:solidFill>
                <a:latin typeface="+mj-lt"/>
              </a:rPr>
            </a:br>
            <a:endParaRPr lang="en-GB" kern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427980" y="2422572"/>
            <a:ext cx="4608640" cy="2318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8350" indent="-285750" algn="l" rtl="0" eaLnBrk="1" fontAlgn="base" hangingPunct="1">
              <a:spcBef>
                <a:spcPct val="0"/>
              </a:spcBef>
              <a:spcAft>
                <a:spcPts val="60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2pPr>
            <a:lvl3pPr marL="1187450" indent="-228600" algn="l" rtl="0" eaLnBrk="1" fontAlgn="base" hangingPunct="1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Helvetica 45 Light" pitchFamily="34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3pPr>
            <a:lvl4pPr marL="1606550" indent="-228600" algn="l" rtl="0" eaLnBrk="1" fontAlgn="base" hangingPunct="1">
              <a:spcBef>
                <a:spcPct val="0"/>
              </a:spcBef>
              <a:spcAft>
                <a:spcPts val="60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0"/>
              </a:spcBef>
              <a:spcAft>
                <a:spcPts val="60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kern="0" dirty="0" smtClean="0">
                <a:solidFill>
                  <a:schemeClr val="accent6"/>
                </a:solidFill>
                <a:ea typeface="ＭＳ Ｐゴシック" pitchFamily="34" charset="-128"/>
              </a:rPr>
              <a:t>Amelia Räss-Fernandez</a:t>
            </a:r>
          </a:p>
          <a:p>
            <a:pPr>
              <a:lnSpc>
                <a:spcPct val="80000"/>
              </a:lnSpc>
            </a:pPr>
            <a:r>
              <a:rPr lang="en-US" sz="2000" kern="0" dirty="0" smtClean="0">
                <a:solidFill>
                  <a:schemeClr val="accent6"/>
                </a:solidFill>
                <a:ea typeface="ＭＳ Ｐゴシック" pitchFamily="34" charset="-128"/>
              </a:rPr>
              <a:t>Chief Human Resources Officer</a:t>
            </a:r>
            <a:endParaRPr lang="en-US" sz="1000" kern="0" dirty="0" smtClean="0">
              <a:solidFill>
                <a:schemeClr val="accent6"/>
              </a:solidFill>
              <a:ea typeface="ＭＳ Ｐゴシック" pitchFamily="34" charset="-128"/>
            </a:endParaRPr>
          </a:p>
          <a:p>
            <a:pPr>
              <a:lnSpc>
                <a:spcPct val="120000"/>
              </a:lnSpc>
            </a:pPr>
            <a:r>
              <a:rPr lang="en-US" sz="2000" kern="0" dirty="0" smtClean="0">
                <a:solidFill>
                  <a:schemeClr val="accent6"/>
                </a:solidFill>
                <a:ea typeface="ＭＳ Ｐゴシック" pitchFamily="34" charset="-128"/>
              </a:rPr>
              <a:t>Andrew Marritt</a:t>
            </a:r>
          </a:p>
          <a:p>
            <a:pPr>
              <a:lnSpc>
                <a:spcPct val="80000"/>
              </a:lnSpc>
            </a:pPr>
            <a:r>
              <a:rPr lang="en-US" sz="2000" kern="0" dirty="0" smtClean="0">
                <a:solidFill>
                  <a:schemeClr val="accent6"/>
                </a:solidFill>
                <a:ea typeface="ＭＳ Ｐゴシック" pitchFamily="34" charset="-128"/>
              </a:rPr>
              <a:t>Founder, OrganizationView</a:t>
            </a:r>
          </a:p>
          <a:p>
            <a:pPr>
              <a:lnSpc>
                <a:spcPct val="80000"/>
              </a:lnSpc>
            </a:pPr>
            <a:endParaRPr lang="en-US" sz="2000" kern="0" dirty="0" smtClean="0">
              <a:solidFill>
                <a:schemeClr val="accent6"/>
              </a:solidFill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GB" sz="2000" kern="0" dirty="0" smtClean="0">
                <a:solidFill>
                  <a:schemeClr val="accent6"/>
                </a:solidFill>
                <a:ea typeface="ＭＳ Ｐゴシック" pitchFamily="34" charset="-128"/>
              </a:rPr>
              <a:t>London, October 16, 2014</a:t>
            </a:r>
          </a:p>
          <a:p>
            <a:pPr>
              <a:lnSpc>
                <a:spcPct val="80000"/>
              </a:lnSpc>
            </a:pPr>
            <a:r>
              <a:rPr lang="en-GB" sz="2000" kern="0" dirty="0" smtClean="0">
                <a:solidFill>
                  <a:schemeClr val="accent6"/>
                </a:solidFill>
                <a:ea typeface="ＭＳ Ｐゴシック" pitchFamily="34" charset="-128"/>
              </a:rPr>
              <a:t>HR change and innovation</a:t>
            </a:r>
            <a:endParaRPr lang="en-GB" sz="2000" kern="0" dirty="0" smtClean="0">
              <a:solidFill>
                <a:schemeClr val="accent6"/>
              </a:solidFill>
            </a:endParaRPr>
          </a:p>
        </p:txBody>
      </p:sp>
      <p:pic>
        <p:nvPicPr>
          <p:cNvPr id="8" name="Picture 10" descr="orang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34" y="5805330"/>
            <a:ext cx="843708" cy="84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064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Agenda</a:t>
            </a:r>
          </a:p>
        </p:txBody>
      </p:sp>
      <p:sp>
        <p:nvSpPr>
          <p:cNvPr id="5" name="Rectangle 11"/>
          <p:cNvSpPr txBox="1">
            <a:spLocks noChangeArrowheads="1"/>
          </p:cNvSpPr>
          <p:nvPr/>
        </p:nvSpPr>
        <p:spPr bwMode="auto">
          <a:xfrm>
            <a:off x="428285" y="1844780"/>
            <a:ext cx="7312155" cy="421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93675" indent="-193675" algn="l" rtl="0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tx2"/>
              </a:buClr>
              <a:buSzPct val="7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8350" indent="-285750" algn="l" rtl="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87450" indent="-228600" algn="l" rtl="0" eaLnBrk="0" fontAlgn="base" hangingPunct="0">
              <a:spcBef>
                <a:spcPct val="0"/>
              </a:spcBef>
              <a:spcAft>
                <a:spcPct val="25000"/>
              </a:spcAft>
              <a:buClr>
                <a:schemeClr val="tx1"/>
              </a:buClr>
              <a:buFont typeface="Times New Roman" pitchFamily="18" charset="0"/>
              <a:buChar char="–"/>
              <a:defRPr>
                <a:solidFill>
                  <a:schemeClr val="tx1"/>
                </a:solidFill>
                <a:latin typeface="+mn-lt"/>
              </a:defRPr>
            </a:lvl3pPr>
            <a:lvl4pPr marL="1606550" indent="-228600" algn="l" rtl="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2500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chemeClr val="tx2"/>
                </a:solidFill>
                <a:latin typeface="Helvetica CE 45 Light" panose="020B0403020202020204" pitchFamily="34" charset="0"/>
              </a:rPr>
              <a:t>1</a:t>
            </a:r>
            <a:r>
              <a:rPr lang="en-US" baseline="30000" dirty="0" smtClean="0">
                <a:solidFill>
                  <a:schemeClr val="tx2"/>
                </a:solidFill>
                <a:latin typeface="Helvetica CE 45 Light" panose="020B0403020202020204" pitchFamily="34" charset="0"/>
              </a:rPr>
              <a:t>st</a:t>
            </a:r>
            <a:r>
              <a:rPr lang="en-US" dirty="0" smtClean="0">
                <a:solidFill>
                  <a:schemeClr val="tx2"/>
                </a:solidFill>
                <a:latin typeface="Helvetica CE 45 Light" panose="020B0403020202020204" pitchFamily="34" charset="0"/>
              </a:rPr>
              <a:t> part - the company and its challenge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 smtClean="0"/>
              <a:t>Our company, values and people strategy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 smtClean="0"/>
              <a:t>The journey to a new approach to assessing employee engagement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 smtClean="0"/>
              <a:t>Take-</a:t>
            </a:r>
            <a:r>
              <a:rPr lang="en-US" sz="1600" dirty="0" err="1" smtClean="0"/>
              <a:t>aways</a:t>
            </a:r>
            <a:r>
              <a:rPr lang="en-US" sz="1600" dirty="0" smtClean="0"/>
              <a:t> </a:t>
            </a:r>
          </a:p>
          <a:p>
            <a:endParaRPr lang="en-US" dirty="0" smtClean="0">
              <a:latin typeface="+mj-lt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  <a:latin typeface="Helvetica CE 45 Light" panose="020B0403020202020204" pitchFamily="34" charset="0"/>
              </a:rPr>
              <a:t>2nd part – </a:t>
            </a:r>
            <a:r>
              <a:rPr lang="en-US" dirty="0" smtClean="0">
                <a:solidFill>
                  <a:schemeClr val="tx2"/>
                </a:solidFill>
                <a:latin typeface="Helvetica CE 45 Light" panose="020B0403020202020204" pitchFamily="34" charset="0"/>
              </a:rPr>
              <a:t>how we do the analysis</a:t>
            </a:r>
            <a:endParaRPr lang="en-US" dirty="0">
              <a:solidFill>
                <a:schemeClr val="tx2"/>
              </a:solidFill>
              <a:latin typeface="Helvetica CE 45 Light" panose="020B0403020202020204" pitchFamily="34" charset="0"/>
            </a:endParaRP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 smtClean="0"/>
              <a:t>Aligned to the brand and values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 smtClean="0"/>
              <a:t>Innovation in the process of doing analysis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 smtClean="0"/>
              <a:t>Data science and survey data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 smtClean="0"/>
              <a:t>Where we’re heading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0" indent="0">
              <a:buNone/>
            </a:pPr>
            <a:endParaRPr lang="en-US" dirty="0" smtClean="0">
              <a:latin typeface="+mj-lt"/>
            </a:endParaRPr>
          </a:p>
          <a:p>
            <a:pPr eaLnBrk="1" hangingPunct="1"/>
            <a:endParaRPr lang="en-US" dirty="0" smtClean="0">
              <a:latin typeface="+mj-lt"/>
            </a:endParaRPr>
          </a:p>
        </p:txBody>
      </p:sp>
      <p:pic>
        <p:nvPicPr>
          <p:cNvPr id="4" name="Picture 10" descr="oran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005" y="209028"/>
            <a:ext cx="843708" cy="84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976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294446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7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395420" y="306102"/>
            <a:ext cx="7205662" cy="890588"/>
          </a:xfrm>
        </p:spPr>
        <p:txBody>
          <a:bodyPr/>
          <a:lstStyle/>
          <a:p>
            <a:pPr eaLnBrk="1" hangingPunct="1"/>
            <a:r>
              <a:rPr lang="en-US" dirty="0" smtClean="0"/>
              <a:t>Our company at a glance</a:t>
            </a:r>
            <a:endParaRPr lang="en-GB" dirty="0" smtClean="0">
              <a:latin typeface="Helvetica 45 Light" pitchFamily="34" charset="0"/>
            </a:endParaRPr>
          </a:p>
        </p:txBody>
      </p:sp>
      <p:sp>
        <p:nvSpPr>
          <p:cNvPr id="3" name="Right Arrow 2"/>
          <p:cNvSpPr/>
          <p:nvPr/>
        </p:nvSpPr>
        <p:spPr bwMode="auto">
          <a:xfrm>
            <a:off x="683459" y="2036300"/>
            <a:ext cx="7993111" cy="360050"/>
          </a:xfrm>
          <a:prstGeom prst="rightArrow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Helvetica 45 Light" pitchFamily="34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539440" y="2036300"/>
            <a:ext cx="648090" cy="360050"/>
          </a:xfrm>
          <a:prstGeom prst="roundRect">
            <a:avLst/>
          </a:prstGeom>
          <a:solidFill>
            <a:schemeClr val="tx2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45 Light" pitchFamily="34" charset="0"/>
              </a:rPr>
              <a:t>1999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2361926" y="2036300"/>
            <a:ext cx="648090" cy="360050"/>
          </a:xfrm>
          <a:prstGeom prst="roundRect">
            <a:avLst/>
          </a:prstGeom>
          <a:solidFill>
            <a:schemeClr val="tx2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45 Light" pitchFamily="34" charset="0"/>
              </a:rPr>
              <a:t>2000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7164360" y="2036300"/>
            <a:ext cx="648090" cy="360050"/>
          </a:xfrm>
          <a:prstGeom prst="roundRect">
            <a:avLst/>
          </a:prstGeom>
          <a:solidFill>
            <a:schemeClr val="tx2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Helvetica 45 Light" pitchFamily="34" charset="0"/>
              </a:rPr>
              <a:t>2012</a:t>
            </a:r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539440" y="1365188"/>
            <a:ext cx="1368190" cy="576080"/>
          </a:xfrm>
          <a:prstGeom prst="wedgeRoundRectCallout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Launch on the  Swiss market</a:t>
            </a: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2145895" y="2540370"/>
            <a:ext cx="2642135" cy="576080"/>
          </a:xfrm>
          <a:prstGeom prst="wedgeRoundRectCallout">
            <a:avLst>
              <a:gd name="adj1" fmla="val -26707"/>
              <a:gd name="adj2" fmla="val -75614"/>
              <a:gd name="adj3" fmla="val 16667"/>
            </a:avLst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France Telecom acquires the </a:t>
            </a:r>
            <a:r>
              <a:rPr lang="en-GB" sz="1400" dirty="0" smtClean="0">
                <a:solidFill>
                  <a:schemeClr val="bg1">
                    <a:lumMod val="50000"/>
                  </a:schemeClr>
                </a:solidFill>
              </a:rPr>
              <a:t>majority 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of shares</a:t>
            </a:r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5364110" y="1365188"/>
            <a:ext cx="2642135" cy="576080"/>
          </a:xfrm>
          <a:prstGeom prst="wedgeRoundRectCallout">
            <a:avLst>
              <a:gd name="adj1" fmla="val 29475"/>
              <a:gd name="adj2" fmla="val 64561"/>
              <a:gd name="adj3" fmla="val 16667"/>
            </a:avLst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Orange Switzerland sold to funds advised by </a:t>
            </a:r>
            <a:r>
              <a:rPr lang="en-GB" sz="1400" dirty="0" err="1">
                <a:solidFill>
                  <a:schemeClr val="bg1">
                    <a:lumMod val="50000"/>
                  </a:schemeClr>
                </a:solidFill>
              </a:rPr>
              <a:t>Apax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Partners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20" y="3501010"/>
            <a:ext cx="4395168" cy="2908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395421" y="3501010"/>
            <a:ext cx="8281150" cy="2908022"/>
          </a:xfrm>
          <a:prstGeom prst="rect">
            <a:avLst/>
          </a:prstGeom>
          <a:solidFill>
            <a:schemeClr val="bg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  <a:ea typeface="ＭＳ Ｐゴシック" pitchFamily="-84" charset="-128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76830" y="3944442"/>
            <a:ext cx="392391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8313" lvl="1" indent="-285750">
              <a:spcAft>
                <a:spcPts val="1800"/>
              </a:spcAft>
              <a:buClr>
                <a:srgbClr val="FF6600"/>
              </a:buClr>
              <a:buFont typeface="Wingdings" panose="05000000000000000000" pitchFamily="2" charset="2"/>
              <a:buChar char="ð"/>
              <a:tabLst>
                <a:tab pos="3143250" algn="l"/>
              </a:tabLst>
            </a:pPr>
            <a:r>
              <a:rPr lang="en-GB" sz="1400" dirty="0" smtClean="0">
                <a:solidFill>
                  <a:schemeClr val="bg2">
                    <a:lumMod val="50000"/>
                  </a:schemeClr>
                </a:solidFill>
              </a:rPr>
              <a:t>1’691’000 customers</a:t>
            </a:r>
            <a:endParaRPr lang="en-GB" sz="1400" dirty="0">
              <a:solidFill>
                <a:schemeClr val="bg2">
                  <a:lumMod val="50000"/>
                </a:schemeClr>
              </a:solidFill>
            </a:endParaRPr>
          </a:p>
          <a:p>
            <a:pPr marL="468313" indent="-285750">
              <a:spcAft>
                <a:spcPts val="1800"/>
              </a:spcAft>
              <a:buClr>
                <a:srgbClr val="FF6600"/>
              </a:buClr>
              <a:buFont typeface="Wingdings" panose="05000000000000000000" pitchFamily="2" charset="2"/>
              <a:buChar char="ð"/>
              <a:tabLst>
                <a:tab pos="3143250" algn="l"/>
              </a:tabLst>
            </a:pPr>
            <a:r>
              <a:rPr lang="en-GB" sz="1400" dirty="0" smtClean="0">
                <a:solidFill>
                  <a:schemeClr val="bg2">
                    <a:lumMod val="50000"/>
                  </a:schemeClr>
                </a:solidFill>
              </a:rPr>
              <a:t>&gt; 99</a:t>
            </a:r>
            <a:r>
              <a:rPr lang="en-GB" sz="1400" dirty="0">
                <a:solidFill>
                  <a:schemeClr val="bg2">
                    <a:lumMod val="50000"/>
                  </a:schemeClr>
                </a:solidFill>
              </a:rPr>
              <a:t>% of pop</a:t>
            </a:r>
            <a:r>
              <a:rPr lang="en-GB" sz="1400" dirty="0" smtClean="0">
                <a:solidFill>
                  <a:schemeClr val="bg2">
                    <a:lumMod val="50000"/>
                  </a:schemeClr>
                </a:solidFill>
              </a:rPr>
              <a:t>. coverage</a:t>
            </a:r>
            <a:endParaRPr lang="en-GB" sz="1400" dirty="0">
              <a:solidFill>
                <a:schemeClr val="bg2">
                  <a:lumMod val="50000"/>
                </a:schemeClr>
              </a:solidFill>
            </a:endParaRPr>
          </a:p>
          <a:p>
            <a:pPr marL="468313" indent="-285750">
              <a:spcAft>
                <a:spcPts val="1800"/>
              </a:spcAft>
              <a:buClr>
                <a:srgbClr val="FF6600"/>
              </a:buClr>
              <a:buFont typeface="Wingdings" panose="05000000000000000000" pitchFamily="2" charset="2"/>
              <a:buChar char="ð"/>
              <a:tabLst>
                <a:tab pos="3143250" algn="l"/>
              </a:tabLst>
            </a:pPr>
            <a:r>
              <a:rPr lang="en-GB" sz="1400" dirty="0" smtClean="0">
                <a:solidFill>
                  <a:schemeClr val="bg2">
                    <a:lumMod val="50000"/>
                  </a:schemeClr>
                </a:solidFill>
              </a:rPr>
              <a:t>94 </a:t>
            </a:r>
            <a:r>
              <a:rPr lang="en-GB" sz="1400" dirty="0">
                <a:solidFill>
                  <a:schemeClr val="bg2">
                    <a:lumMod val="50000"/>
                  </a:schemeClr>
                </a:solidFill>
              </a:rPr>
              <a:t>Orange </a:t>
            </a:r>
            <a:r>
              <a:rPr lang="en-GB" sz="1400" dirty="0" err="1">
                <a:solidFill>
                  <a:schemeClr val="bg2">
                    <a:lumMod val="50000"/>
                  </a:schemeClr>
                </a:solidFill>
              </a:rPr>
              <a:t>Centers</a:t>
            </a:r>
            <a:endParaRPr lang="en-GB" sz="1400" dirty="0">
              <a:solidFill>
                <a:schemeClr val="bg2">
                  <a:lumMod val="50000"/>
                </a:schemeClr>
              </a:solidFill>
            </a:endParaRPr>
          </a:p>
          <a:p>
            <a:pPr marL="468313" indent="-285750">
              <a:spcAft>
                <a:spcPts val="1800"/>
              </a:spcAft>
              <a:buClr>
                <a:srgbClr val="FF6600"/>
              </a:buClr>
              <a:buFont typeface="Wingdings" panose="05000000000000000000" pitchFamily="2" charset="2"/>
              <a:buChar char="ð"/>
              <a:tabLst>
                <a:tab pos="3143250" algn="l"/>
              </a:tabLst>
            </a:pPr>
            <a:r>
              <a:rPr lang="en-GB" sz="1400" dirty="0" smtClean="0">
                <a:solidFill>
                  <a:schemeClr val="bg2">
                    <a:lumMod val="50000"/>
                  </a:schemeClr>
                </a:solidFill>
              </a:rPr>
              <a:t>120 </a:t>
            </a:r>
            <a:r>
              <a:rPr lang="en-GB" sz="1400" dirty="0">
                <a:solidFill>
                  <a:schemeClr val="bg2">
                    <a:lumMod val="50000"/>
                  </a:schemeClr>
                </a:solidFill>
              </a:rPr>
              <a:t>Orange Points </a:t>
            </a:r>
          </a:p>
          <a:p>
            <a:pPr marL="468313" indent="-285750">
              <a:spcAft>
                <a:spcPts val="1800"/>
              </a:spcAft>
              <a:buClr>
                <a:srgbClr val="FF6600"/>
              </a:buClr>
              <a:buFont typeface="Wingdings" panose="05000000000000000000" pitchFamily="2" charset="2"/>
              <a:buChar char="ð"/>
              <a:tabLst>
                <a:tab pos="3143250" algn="l"/>
              </a:tabLst>
            </a:pPr>
            <a:r>
              <a:rPr lang="en-GB" sz="1400" dirty="0" smtClean="0">
                <a:solidFill>
                  <a:schemeClr val="bg2">
                    <a:lumMod val="50000"/>
                  </a:schemeClr>
                </a:solidFill>
              </a:rPr>
              <a:t>967 Employees &amp; 50 apprentices</a:t>
            </a:r>
            <a:endParaRPr lang="en-GB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21" name="Connecteur droit 23"/>
          <p:cNvCxnSpPr/>
          <p:nvPr/>
        </p:nvCxnSpPr>
        <p:spPr>
          <a:xfrm>
            <a:off x="5270024" y="4293120"/>
            <a:ext cx="3240000" cy="0"/>
          </a:xfrm>
          <a:prstGeom prst="line">
            <a:avLst/>
          </a:prstGeom>
          <a:ln w="3175">
            <a:solidFill>
              <a:schemeClr val="accent3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3"/>
          <p:cNvCxnSpPr/>
          <p:nvPr/>
        </p:nvCxnSpPr>
        <p:spPr>
          <a:xfrm>
            <a:off x="5270024" y="4749183"/>
            <a:ext cx="3240000" cy="0"/>
          </a:xfrm>
          <a:prstGeom prst="line">
            <a:avLst/>
          </a:prstGeom>
          <a:ln w="3175">
            <a:solidFill>
              <a:schemeClr val="accent3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3"/>
          <p:cNvCxnSpPr/>
          <p:nvPr/>
        </p:nvCxnSpPr>
        <p:spPr>
          <a:xfrm>
            <a:off x="5270024" y="5205246"/>
            <a:ext cx="3240000" cy="0"/>
          </a:xfrm>
          <a:prstGeom prst="line">
            <a:avLst/>
          </a:prstGeom>
          <a:ln w="3175">
            <a:solidFill>
              <a:schemeClr val="accent3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>
            <a:off x="5270024" y="5661310"/>
            <a:ext cx="3240000" cy="0"/>
          </a:xfrm>
          <a:prstGeom prst="line">
            <a:avLst/>
          </a:prstGeom>
          <a:ln w="3175">
            <a:solidFill>
              <a:schemeClr val="accent3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ular Callout 18"/>
          <p:cNvSpPr/>
          <p:nvPr/>
        </p:nvSpPr>
        <p:spPr>
          <a:xfrm>
            <a:off x="3139790" y="3741775"/>
            <a:ext cx="640100" cy="407325"/>
          </a:xfrm>
          <a:prstGeom prst="wedgeRectCallout">
            <a:avLst>
              <a:gd name="adj1" fmla="val -80436"/>
              <a:gd name="adj2" fmla="val 64223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04000"/>
              </a:lnSpc>
              <a:spcAft>
                <a:spcPct val="50000"/>
              </a:spcAft>
              <a:buClr>
                <a:srgbClr val="FF6600"/>
              </a:buClr>
              <a:buSzPct val="70000"/>
              <a:defRPr/>
            </a:pPr>
            <a:r>
              <a:rPr lang="en-GB" sz="1200" b="1" dirty="0" smtClean="0">
                <a:solidFill>
                  <a:srgbClr val="000000"/>
                </a:solidFill>
              </a:rPr>
              <a:t>Zürich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5" name="Rectangular Callout 24"/>
          <p:cNvSpPr/>
          <p:nvPr/>
        </p:nvSpPr>
        <p:spPr>
          <a:xfrm>
            <a:off x="1438662" y="5301260"/>
            <a:ext cx="923263" cy="360050"/>
          </a:xfrm>
          <a:prstGeom prst="wedgeRectCallout">
            <a:avLst>
              <a:gd name="adj1" fmla="val -92116"/>
              <a:gd name="adj2" fmla="val -45626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04000"/>
              </a:lnSpc>
              <a:spcAft>
                <a:spcPct val="50000"/>
              </a:spcAft>
              <a:buClr>
                <a:srgbClr val="FF6600"/>
              </a:buClr>
              <a:buSzPct val="70000"/>
              <a:defRPr/>
            </a:pPr>
            <a:r>
              <a:rPr lang="en-GB" sz="1200" b="1" dirty="0" smtClean="0">
                <a:solidFill>
                  <a:srgbClr val="000000"/>
                </a:solidFill>
              </a:rPr>
              <a:t>Lausanne (</a:t>
            </a:r>
            <a:r>
              <a:rPr lang="en-GB" sz="1200" b="1" dirty="0" err="1" smtClean="0">
                <a:solidFill>
                  <a:srgbClr val="000000"/>
                </a:solidFill>
              </a:rPr>
              <a:t>renens</a:t>
            </a:r>
            <a:r>
              <a:rPr lang="en-GB" sz="1200" b="1" dirty="0" smtClean="0">
                <a:solidFill>
                  <a:srgbClr val="000000"/>
                </a:solidFill>
              </a:rPr>
              <a:t>)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6" name="Rectangular Callout 25"/>
          <p:cNvSpPr/>
          <p:nvPr/>
        </p:nvSpPr>
        <p:spPr>
          <a:xfrm>
            <a:off x="1731668" y="4293120"/>
            <a:ext cx="536011" cy="407325"/>
          </a:xfrm>
          <a:prstGeom prst="wedgeRectCallout">
            <a:avLst>
              <a:gd name="adj1" fmla="val -80436"/>
              <a:gd name="adj2" fmla="val 64223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04000"/>
              </a:lnSpc>
              <a:spcAft>
                <a:spcPct val="50000"/>
              </a:spcAft>
              <a:buClr>
                <a:srgbClr val="FF6600"/>
              </a:buClr>
              <a:buSzPct val="70000"/>
              <a:defRPr/>
            </a:pPr>
            <a:r>
              <a:rPr lang="en-GB" sz="1200" b="1" dirty="0" smtClean="0">
                <a:solidFill>
                  <a:srgbClr val="000000"/>
                </a:solidFill>
              </a:rPr>
              <a:t>Biel</a:t>
            </a:r>
            <a:endParaRPr lang="en-US" sz="1000" dirty="0">
              <a:solidFill>
                <a:srgbClr val="000000"/>
              </a:solidFill>
            </a:endParaRPr>
          </a:p>
        </p:txBody>
      </p:sp>
      <p:pic>
        <p:nvPicPr>
          <p:cNvPr id="28" name="Picture 10" descr="orang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005" y="209028"/>
            <a:ext cx="843708" cy="84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2783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5037573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3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Image 1"/>
          <p:cNvPicPr>
            <a:picLocks noChangeAspect="1"/>
          </p:cNvPicPr>
          <p:nvPr/>
        </p:nvPicPr>
        <p:blipFill rotWithShape="1">
          <a:blip r:embed="rId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8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51" r="11128"/>
          <a:stretch/>
        </p:blipFill>
        <p:spPr bwMode="auto">
          <a:xfrm>
            <a:off x="179390" y="1341438"/>
            <a:ext cx="3024420" cy="511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23410" y="260560"/>
            <a:ext cx="7205662" cy="89058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Helvetica 65 Medium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Helvetica 65 Medium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Helvetica 65 Medium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Helvetica 65 Medium" pitchFamily="2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Helvetica 65 Medium" pitchFamily="2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Helvetica 65 Medium" pitchFamily="2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Helvetica 65 Medium" pitchFamily="2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Helvetica 65 Medium" pitchFamily="2" charset="0"/>
              </a:defRPr>
            </a:lvl9pPr>
          </a:lstStyle>
          <a:p>
            <a:r>
              <a:rPr lang="en-US" kern="0" dirty="0" smtClean="0"/>
              <a:t>Our values are at the heart of everything we do</a:t>
            </a:r>
            <a:endParaRPr lang="en-GB" kern="0" dirty="0" smtClean="0">
              <a:latin typeface="Helvetica 45 Light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" y="1341438"/>
            <a:ext cx="3015982" cy="511198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extLst/>
        </p:spPr>
        <p:txBody>
          <a:bodyPr lIns="90000" tIns="91440" rIns="90000" bIns="46800" anchor="ctr"/>
          <a:lstStyle/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US" b="1" dirty="0" smtClean="0">
                <a:solidFill>
                  <a:schemeClr val="tx2"/>
                </a:solidFill>
                <a:latin typeface="Helvetica 45 Light" pitchFamily="34" charset="0"/>
              </a:rPr>
              <a:t>Exceptional service</a:t>
            </a:r>
            <a:endParaRPr lang="en-US" b="1" dirty="0" smtClean="0">
              <a:latin typeface="Helvetica 45 Light" pitchFamily="34" charset="0"/>
            </a:endParaRP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US" sz="1600" dirty="0" smtClean="0">
                <a:latin typeface="Helvetica 45 Light" pitchFamily="34" charset="0"/>
              </a:rPr>
              <a:t>We make you feel special</a:t>
            </a: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endParaRPr lang="en-US" sz="200" b="1" dirty="0">
              <a:latin typeface="Helvetica 45 Light" pitchFamily="34" charset="0"/>
            </a:endParaRP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US" b="1" dirty="0" smtClean="0">
                <a:solidFill>
                  <a:schemeClr val="tx2"/>
                </a:solidFill>
                <a:latin typeface="Helvetica 45 Light" pitchFamily="34" charset="0"/>
              </a:rPr>
              <a:t>Simplicity</a:t>
            </a: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GB" sz="1600" dirty="0">
                <a:latin typeface="Helvetica 45 Light" pitchFamily="34" charset="0"/>
              </a:rPr>
              <a:t>We take the complexity out of </a:t>
            </a:r>
            <a:r>
              <a:rPr lang="en-GB" sz="1600" dirty="0" smtClean="0">
                <a:latin typeface="Helvetica 45 Light" pitchFamily="34" charset="0"/>
              </a:rPr>
              <a:t>telecommunications</a:t>
            </a: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endParaRPr lang="en-GB" sz="200" b="1" dirty="0" smtClean="0">
              <a:latin typeface="Helvetica 45 Light" pitchFamily="34" charset="0"/>
            </a:endParaRP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GB" b="1" dirty="0" smtClean="0">
                <a:solidFill>
                  <a:schemeClr val="tx2"/>
                </a:solidFill>
                <a:latin typeface="Helvetica 45 Light" pitchFamily="34" charset="0"/>
              </a:rPr>
              <a:t>Refreshing</a:t>
            </a: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GB" sz="1600" dirty="0">
                <a:latin typeface="Helvetica 45 Light" pitchFamily="34" charset="0"/>
              </a:rPr>
              <a:t>We dare to be original, in everything we say and </a:t>
            </a:r>
            <a:r>
              <a:rPr lang="en-GB" sz="1600" dirty="0" smtClean="0">
                <a:latin typeface="Helvetica 45 Light" pitchFamily="34" charset="0"/>
              </a:rPr>
              <a:t>do</a:t>
            </a: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endParaRPr lang="en-GB" sz="200" b="1" dirty="0">
              <a:latin typeface="Helvetica 45 Light" pitchFamily="34" charset="0"/>
            </a:endParaRP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GB" b="1" dirty="0" smtClean="0">
                <a:solidFill>
                  <a:schemeClr val="tx2"/>
                </a:solidFill>
                <a:latin typeface="Helvetica 45 Light" pitchFamily="34" charset="0"/>
              </a:rPr>
              <a:t>Sincerity</a:t>
            </a:r>
            <a:endParaRPr lang="en-GB" sz="1600" b="1" dirty="0" smtClean="0">
              <a:solidFill>
                <a:schemeClr val="tx2"/>
              </a:solidFill>
              <a:latin typeface="Helvetica 45 Light" pitchFamily="34" charset="0"/>
            </a:endParaRP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GB" sz="1600" dirty="0" smtClean="0">
                <a:latin typeface="Helvetica 45 Light" pitchFamily="34" charset="0"/>
              </a:rPr>
              <a:t>We do what we say</a:t>
            </a: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endParaRPr lang="en-GB" sz="200" b="1" dirty="0">
              <a:latin typeface="Helvetica 45 Light" pitchFamily="34" charset="0"/>
            </a:endParaRP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GB" b="1" dirty="0" smtClean="0">
                <a:solidFill>
                  <a:schemeClr val="tx2"/>
                </a:solidFill>
                <a:latin typeface="Helvetica 45 Light" pitchFamily="34" charset="0"/>
              </a:rPr>
              <a:t>Efficient</a:t>
            </a:r>
            <a:endParaRPr lang="en-GB" sz="1600" b="1" dirty="0" smtClean="0">
              <a:solidFill>
                <a:schemeClr val="tx2"/>
              </a:solidFill>
              <a:latin typeface="Helvetica 45 Light" pitchFamily="34" charset="0"/>
            </a:endParaRP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GB" sz="1600" dirty="0" smtClean="0">
                <a:latin typeface="Helvetica 45 Light" pitchFamily="34" charset="0"/>
              </a:rPr>
              <a:t>We focus on the essential </a:t>
            </a:r>
            <a:endParaRPr lang="en-GB" sz="1600" dirty="0">
              <a:latin typeface="Helvetica 45 Light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131800" y="1341438"/>
            <a:ext cx="6264870" cy="5111982"/>
            <a:chOff x="3131800" y="1341438"/>
            <a:chExt cx="6264870" cy="5111982"/>
          </a:xfrm>
        </p:grpSpPr>
        <p:sp>
          <p:nvSpPr>
            <p:cNvPr id="27" name="Rectangle 26"/>
            <p:cNvSpPr/>
            <p:nvPr/>
          </p:nvSpPr>
          <p:spPr>
            <a:xfrm>
              <a:off x="3203810" y="1341438"/>
              <a:ext cx="5940190" cy="5111982"/>
            </a:xfrm>
            <a:prstGeom prst="rect">
              <a:avLst/>
            </a:prstGeom>
            <a:solidFill>
              <a:schemeClr val="bg1">
                <a:lumMod val="7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rgbClr val="FFFFFF"/>
                </a:solidFill>
                <a:ea typeface="ＭＳ Ｐゴシック" pitchFamily="-84" charset="-128"/>
              </a:endParaRPr>
            </a:p>
          </p:txBody>
        </p:sp>
        <p:graphicFrame>
          <p:nvGraphicFramePr>
            <p:cNvPr id="4" name="Diagram 3"/>
            <p:cNvGraphicFramePr/>
            <p:nvPr>
              <p:extLst>
                <p:ext uri="{D42A27DB-BD31-4B8C-83A1-F6EECF244321}">
                  <p14:modId xmlns:p14="http://schemas.microsoft.com/office/powerpoint/2010/main" val="1901786161"/>
                </p:ext>
              </p:extLst>
            </p:nvPr>
          </p:nvGraphicFramePr>
          <p:xfrm>
            <a:off x="3131800" y="1469010"/>
            <a:ext cx="6264870" cy="455235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" r:lo="rId10" r:qs="rId11" r:cs="rId12"/>
            </a:graphicData>
          </a:graphic>
        </p:graphicFrame>
      </p:grpSp>
      <p:pic>
        <p:nvPicPr>
          <p:cNvPr id="9" name="Picture 10" descr="orang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005" y="209028"/>
            <a:ext cx="843708" cy="84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0004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9485926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9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Image 1"/>
          <p:cNvPicPr>
            <a:picLocks noChangeAspect="1"/>
          </p:cNvPicPr>
          <p:nvPr/>
        </p:nvPicPr>
        <p:blipFill rotWithShape="1">
          <a:blip r:embed="rId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8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51" r="11128"/>
          <a:stretch/>
        </p:blipFill>
        <p:spPr bwMode="auto">
          <a:xfrm>
            <a:off x="179390" y="1341438"/>
            <a:ext cx="3024420" cy="511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Our people strategy is aligned with our values 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" y="1341438"/>
            <a:ext cx="3015982" cy="511198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extLst/>
        </p:spPr>
        <p:txBody>
          <a:bodyPr lIns="90000" tIns="91440" rIns="90000" bIns="46800" anchor="ctr"/>
          <a:lstStyle/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US" b="1" dirty="0" smtClean="0">
                <a:solidFill>
                  <a:schemeClr val="tx2"/>
                </a:solidFill>
                <a:latin typeface="Helvetica 45 Light" pitchFamily="34" charset="0"/>
              </a:rPr>
              <a:t>Exceptional service</a:t>
            </a:r>
            <a:endParaRPr lang="en-US" b="1" dirty="0" smtClean="0">
              <a:latin typeface="Helvetica 45 Light" pitchFamily="34" charset="0"/>
            </a:endParaRP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US" sz="1600" dirty="0" smtClean="0">
                <a:latin typeface="Helvetica 45 Light" pitchFamily="34" charset="0"/>
              </a:rPr>
              <a:t>We make you feel special</a:t>
            </a: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endParaRPr lang="en-US" sz="200" b="1" dirty="0">
              <a:latin typeface="Helvetica 45 Light" pitchFamily="34" charset="0"/>
            </a:endParaRP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US" b="1" dirty="0" smtClean="0">
                <a:solidFill>
                  <a:schemeClr val="tx2"/>
                </a:solidFill>
                <a:latin typeface="Helvetica 45 Light" pitchFamily="34" charset="0"/>
              </a:rPr>
              <a:t>Simplicity</a:t>
            </a: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GB" sz="1600" dirty="0">
                <a:latin typeface="Helvetica 45 Light" pitchFamily="34" charset="0"/>
              </a:rPr>
              <a:t>We take the complexity out of </a:t>
            </a:r>
            <a:r>
              <a:rPr lang="en-GB" sz="1600" dirty="0" smtClean="0">
                <a:latin typeface="Helvetica 45 Light" pitchFamily="34" charset="0"/>
              </a:rPr>
              <a:t>telecommunications</a:t>
            </a: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endParaRPr lang="en-GB" sz="200" b="1" dirty="0" smtClean="0">
              <a:latin typeface="Helvetica 45 Light" pitchFamily="34" charset="0"/>
            </a:endParaRP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GB" b="1" dirty="0" smtClean="0">
                <a:solidFill>
                  <a:schemeClr val="tx2"/>
                </a:solidFill>
                <a:latin typeface="Helvetica 45 Light" pitchFamily="34" charset="0"/>
              </a:rPr>
              <a:t>Refreshing</a:t>
            </a: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GB" sz="1600" dirty="0">
                <a:latin typeface="Helvetica 45 Light" pitchFamily="34" charset="0"/>
              </a:rPr>
              <a:t>We dare to be original, in everything we say and </a:t>
            </a:r>
            <a:r>
              <a:rPr lang="en-GB" sz="1600" dirty="0" smtClean="0">
                <a:latin typeface="Helvetica 45 Light" pitchFamily="34" charset="0"/>
              </a:rPr>
              <a:t>do</a:t>
            </a: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endParaRPr lang="en-GB" sz="200" b="1" dirty="0">
              <a:latin typeface="Helvetica 45 Light" pitchFamily="34" charset="0"/>
            </a:endParaRP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GB" b="1" dirty="0" smtClean="0">
                <a:solidFill>
                  <a:schemeClr val="tx2"/>
                </a:solidFill>
                <a:latin typeface="Helvetica 45 Light" pitchFamily="34" charset="0"/>
              </a:rPr>
              <a:t>Sincerity</a:t>
            </a:r>
            <a:endParaRPr lang="en-GB" sz="1600" b="1" dirty="0" smtClean="0">
              <a:solidFill>
                <a:schemeClr val="tx2"/>
              </a:solidFill>
              <a:latin typeface="Helvetica 45 Light" pitchFamily="34" charset="0"/>
            </a:endParaRP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GB" sz="1600" dirty="0" smtClean="0">
                <a:latin typeface="Helvetica 45 Light" pitchFamily="34" charset="0"/>
              </a:rPr>
              <a:t>We do what we say</a:t>
            </a: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endParaRPr lang="en-GB" sz="200" b="1" dirty="0">
              <a:latin typeface="Helvetica 45 Light" pitchFamily="34" charset="0"/>
            </a:endParaRP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GB" b="1" dirty="0" smtClean="0">
                <a:solidFill>
                  <a:schemeClr val="tx2"/>
                </a:solidFill>
                <a:latin typeface="Helvetica 45 Light" pitchFamily="34" charset="0"/>
              </a:rPr>
              <a:t>Efficient</a:t>
            </a:r>
            <a:endParaRPr lang="en-GB" sz="1600" b="1" dirty="0" smtClean="0">
              <a:solidFill>
                <a:schemeClr val="tx2"/>
              </a:solidFill>
              <a:latin typeface="Helvetica 45 Light" pitchFamily="34" charset="0"/>
            </a:endParaRPr>
          </a:p>
          <a:p>
            <a:pPr marL="358775" defTabSz="900113">
              <a:spcAft>
                <a:spcPts val="600"/>
              </a:spcAft>
              <a:buClr>
                <a:srgbClr val="FF6600"/>
              </a:buClr>
              <a:buSzPct val="70000"/>
              <a:defRPr/>
            </a:pPr>
            <a:r>
              <a:rPr lang="en-GB" sz="1600" dirty="0" smtClean="0">
                <a:latin typeface="Helvetica 45 Light" pitchFamily="34" charset="0"/>
              </a:rPr>
              <a:t>We focus on the essential </a:t>
            </a:r>
            <a:endParaRPr lang="en-GB" sz="1600" dirty="0">
              <a:latin typeface="Helvetica 45 Light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203810" y="1341438"/>
            <a:ext cx="5940190" cy="5111982"/>
            <a:chOff x="3203810" y="1341438"/>
            <a:chExt cx="5940190" cy="5111982"/>
          </a:xfrm>
        </p:grpSpPr>
        <p:sp>
          <p:nvSpPr>
            <p:cNvPr id="13" name="Rectangle 12"/>
            <p:cNvSpPr/>
            <p:nvPr/>
          </p:nvSpPr>
          <p:spPr>
            <a:xfrm>
              <a:off x="3203810" y="1341438"/>
              <a:ext cx="5940190" cy="5111982"/>
            </a:xfrm>
            <a:prstGeom prst="rect">
              <a:avLst/>
            </a:prstGeom>
            <a:solidFill>
              <a:schemeClr val="bg1">
                <a:lumMod val="7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rgbClr val="FFFFFF"/>
                </a:solidFill>
                <a:ea typeface="ＭＳ Ｐゴシック" pitchFamily="-84" charset="-128"/>
              </a:endParaRPr>
            </a:p>
          </p:txBody>
        </p:sp>
        <p:cxnSp>
          <p:nvCxnSpPr>
            <p:cNvPr id="16" name="Connecteur droit 23"/>
            <p:cNvCxnSpPr/>
            <p:nvPr/>
          </p:nvCxnSpPr>
          <p:spPr>
            <a:xfrm>
              <a:off x="3203810" y="2564880"/>
              <a:ext cx="5940000" cy="0"/>
            </a:xfrm>
            <a:prstGeom prst="line">
              <a:avLst/>
            </a:prstGeom>
            <a:ln w="3175">
              <a:solidFill>
                <a:schemeClr val="accent3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23"/>
            <p:cNvCxnSpPr/>
            <p:nvPr/>
          </p:nvCxnSpPr>
          <p:spPr>
            <a:xfrm>
              <a:off x="3203810" y="3549017"/>
              <a:ext cx="5940000" cy="0"/>
            </a:xfrm>
            <a:prstGeom prst="line">
              <a:avLst/>
            </a:prstGeom>
            <a:ln w="3175">
              <a:solidFill>
                <a:schemeClr val="accent3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23"/>
            <p:cNvCxnSpPr/>
            <p:nvPr/>
          </p:nvCxnSpPr>
          <p:spPr>
            <a:xfrm>
              <a:off x="3203810" y="4533154"/>
              <a:ext cx="5940000" cy="0"/>
            </a:xfrm>
            <a:prstGeom prst="line">
              <a:avLst/>
            </a:prstGeom>
            <a:ln w="3175">
              <a:solidFill>
                <a:schemeClr val="accent3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23"/>
            <p:cNvCxnSpPr/>
            <p:nvPr/>
          </p:nvCxnSpPr>
          <p:spPr>
            <a:xfrm>
              <a:off x="3203810" y="5429514"/>
              <a:ext cx="5940000" cy="0"/>
            </a:xfrm>
            <a:prstGeom prst="line">
              <a:avLst/>
            </a:prstGeom>
            <a:ln w="3175">
              <a:solidFill>
                <a:schemeClr val="accent3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203810" y="1605836"/>
              <a:ext cx="5940000" cy="864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72000" tIns="0" rIns="72000" bIns="72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endParaRPr lang="en-GB" sz="1400" noProof="1" smtClean="0">
                <a:latin typeface="Helvetica 45 Light" pitchFamily="34" charset="0"/>
              </a:endParaRPr>
            </a:p>
            <a:p>
              <a:pPr marL="285750" indent="-285750"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r>
                <a:rPr lang="en-GB" sz="1400" noProof="1">
                  <a:latin typeface="Helvetica 45 Light" pitchFamily="34" charset="0"/>
                </a:rPr>
                <a:t>Foster a service-oriented culture through a strong performance </a:t>
              </a:r>
              <a:r>
                <a:rPr lang="en-GB" sz="1400" noProof="1" smtClean="0">
                  <a:latin typeface="Helvetica 45 Light" pitchFamily="34" charset="0"/>
                </a:rPr>
                <a:t>management process</a:t>
              </a:r>
              <a:r>
                <a:rPr lang="en-GB" sz="1400" noProof="1">
                  <a:latin typeface="Helvetica 45 Light" pitchFamily="34" charset="0"/>
                </a:rPr>
                <a:t>, linked to rewards </a:t>
              </a:r>
              <a:r>
                <a:rPr lang="en-GB" sz="1400" noProof="1" smtClean="0">
                  <a:latin typeface="Helvetica 45 Light" pitchFamily="34" charset="0"/>
                </a:rPr>
                <a:t>&amp; development opportunities, </a:t>
              </a:r>
              <a:r>
                <a:rPr lang="en-GB" sz="1400" noProof="1">
                  <a:latin typeface="Helvetica 45 Light" pitchFamily="34" charset="0"/>
                </a:rPr>
                <a:t>while increasing employee </a:t>
              </a:r>
              <a:r>
                <a:rPr lang="en-GB" sz="1400" noProof="1" smtClean="0">
                  <a:latin typeface="Helvetica 45 Light" pitchFamily="34" charset="0"/>
                </a:rPr>
                <a:t>commitment. </a:t>
              </a:r>
            </a:p>
            <a:p>
              <a:pPr marL="285750" indent="-285750"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endParaRPr lang="en-GB" sz="1400" noProof="1">
                <a:latin typeface="Helvetica 45 Light" pitchFamily="34" charset="0"/>
              </a:endParaRPr>
            </a:p>
            <a:p>
              <a:pPr marL="285750" indent="-285750"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endParaRPr lang="en-GB" sz="1400" noProof="1" smtClean="0">
                <a:latin typeface="Helvetica 45 Light" pitchFamily="34" charset="0"/>
              </a:endParaRPr>
            </a:p>
            <a:p>
              <a:pPr marL="285750" indent="-285750">
                <a:buClr>
                  <a:schemeClr val="tx2"/>
                </a:buClr>
                <a:buFont typeface="Arial" panose="020B0604020202020204" pitchFamily="34" charset="0"/>
                <a:buChar char="•"/>
              </a:pPr>
              <a:endParaRPr lang="en-GB" sz="1400" dirty="0" smtClean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03810" y="2956462"/>
              <a:ext cx="5940000" cy="6480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72000" tIns="0" rIns="72000" bIns="72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latin typeface="Helvetica 45 Light" pitchFamily="34" charset="0"/>
                </a:rPr>
                <a:t>Remove </a:t>
              </a:r>
              <a:r>
                <a:rPr lang="en-US" sz="1400" dirty="0">
                  <a:latin typeface="Helvetica 45 Light" pitchFamily="34" charset="0"/>
                </a:rPr>
                <a:t>complexity out of HR services and support </a:t>
              </a:r>
              <a:endParaRPr lang="en-US" sz="1400" dirty="0" smtClean="0">
                <a:latin typeface="Helvetica 45 Light" pitchFamily="34" charset="0"/>
              </a:endParaRPr>
            </a:p>
            <a:p>
              <a:pPr marL="285750" indent="-285750"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endParaRPr lang="en-US" sz="1400" dirty="0">
                <a:latin typeface="Helvetica 45 Light" pitchFamily="34" charset="0"/>
              </a:endParaRPr>
            </a:p>
            <a:p>
              <a:pPr marL="285750" indent="-285750"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endParaRPr lang="en-US" sz="1400" dirty="0" smtClean="0">
                <a:latin typeface="Helvetica 45 Light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03810" y="4792401"/>
              <a:ext cx="5940000" cy="6528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72000" tIns="0" rIns="72000" bIns="72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latin typeface="Helvetica 45 Light" pitchFamily="34" charset="0"/>
                </a:rPr>
                <a:t>Embed </a:t>
              </a:r>
              <a:r>
                <a:rPr lang="en-US" sz="1400" dirty="0">
                  <a:latin typeface="Helvetica 45 Light" pitchFamily="34" charset="0"/>
                </a:rPr>
                <a:t>our </a:t>
              </a:r>
              <a:r>
                <a:rPr lang="en-US" sz="1400" dirty="0" smtClean="0">
                  <a:latin typeface="Helvetica 45 Light" pitchFamily="34" charset="0"/>
                </a:rPr>
                <a:t>values </a:t>
              </a:r>
              <a:r>
                <a:rPr lang="en-US" sz="1400" dirty="0">
                  <a:latin typeface="Helvetica 45 Light" pitchFamily="34" charset="0"/>
                </a:rPr>
                <a:t>in the employee life-cycle; recognize </a:t>
              </a:r>
              <a:r>
                <a:rPr lang="en-US" sz="1400" dirty="0" smtClean="0">
                  <a:latin typeface="Helvetica 45 Light" pitchFamily="34" charset="0"/>
                </a:rPr>
                <a:t>&amp; </a:t>
              </a:r>
              <a:r>
                <a:rPr lang="en-US" sz="1400" dirty="0">
                  <a:latin typeface="Helvetica 45 Light" pitchFamily="34" charset="0"/>
                </a:rPr>
                <a:t>reward living </a:t>
              </a:r>
              <a:r>
                <a:rPr lang="en-US" sz="1400" dirty="0" smtClean="0">
                  <a:latin typeface="Helvetica 45 Light" pitchFamily="34" charset="0"/>
                </a:rPr>
                <a:t>them</a:t>
              </a:r>
            </a:p>
            <a:p>
              <a:pPr marL="285750" indent="-285750"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endParaRPr lang="en-US" sz="1400" dirty="0" smtClean="0">
                <a:latin typeface="Helvetica 45 Light" pitchFamily="34" charset="0"/>
              </a:endParaRPr>
            </a:p>
            <a:p>
              <a:pPr marL="285750" indent="-285750"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endParaRPr lang="en-US" sz="1400" dirty="0">
                <a:latin typeface="Helvetica 45 Light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203810" y="3645030"/>
              <a:ext cx="5940000" cy="720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72000" tIns="0" rIns="72000" bIns="72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endParaRPr lang="en-GB" sz="1400" noProof="1" smtClean="0">
                <a:latin typeface="Helvetica 45 Light" pitchFamily="34" charset="0"/>
              </a:endParaRPr>
            </a:p>
            <a:p>
              <a:pPr marL="285750" indent="-285750"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r>
                <a:rPr lang="en-US" sz="1400" dirty="0" smtClean="0">
                  <a:latin typeface="Helvetica 45 Light" pitchFamily="34" charset="0"/>
                </a:rPr>
                <a:t>Be </a:t>
              </a:r>
              <a:r>
                <a:rPr lang="en-US" sz="1400" dirty="0">
                  <a:latin typeface="Helvetica 45 Light" pitchFamily="34" charset="0"/>
                </a:rPr>
                <a:t>perceived as an attractive and refreshing employer in order to attract, deploy, develop, and retain talented employees and best performers</a:t>
              </a:r>
              <a:r>
                <a:rPr lang="en-US" sz="1400" dirty="0" smtClean="0">
                  <a:latin typeface="Helvetica 45 Light" pitchFamily="34" charset="0"/>
                </a:rPr>
                <a:t>.</a:t>
              </a:r>
            </a:p>
            <a:p>
              <a:pPr marL="285750" indent="-285750"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endParaRPr lang="en-US" sz="1400" dirty="0" smtClean="0">
                <a:latin typeface="Helvetica 45 Light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03810" y="5562951"/>
              <a:ext cx="5940000" cy="746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72000" tIns="0" rIns="72000" bIns="72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285750" indent="-285750">
                <a:buClr>
                  <a:schemeClr val="tx2"/>
                </a:buClr>
                <a:buFont typeface="Wingdings" panose="05000000000000000000" pitchFamily="2" charset="2"/>
                <a:buChar char="§"/>
              </a:pPr>
              <a:r>
                <a:rPr lang="en-GB" sz="1400" dirty="0" smtClean="0">
                  <a:latin typeface="Helvetica 45 Light" pitchFamily="34" charset="0"/>
                </a:rPr>
                <a:t>Further </a:t>
              </a:r>
              <a:r>
                <a:rPr lang="en-GB" sz="1400" dirty="0">
                  <a:latin typeface="Helvetica 45 Light" pitchFamily="34" charset="0"/>
                </a:rPr>
                <a:t>professionalise  and optimise the HR function</a:t>
              </a:r>
              <a:r>
                <a:rPr lang="en-US" sz="1400" dirty="0">
                  <a:latin typeface="Helvetica 45 Light" pitchFamily="34" charset="0"/>
                </a:rPr>
                <a:t> by focusing on </a:t>
              </a:r>
              <a:r>
                <a:rPr lang="en-US" sz="1400" dirty="0" smtClean="0">
                  <a:latin typeface="Helvetica 45 Light" pitchFamily="34" charset="0"/>
                </a:rPr>
                <a:t/>
              </a:r>
              <a:br>
                <a:rPr lang="en-US" sz="1400" dirty="0" smtClean="0">
                  <a:latin typeface="Helvetica 45 Light" pitchFamily="34" charset="0"/>
                </a:rPr>
              </a:br>
              <a:r>
                <a:rPr lang="en-US" sz="1400" dirty="0" smtClean="0">
                  <a:latin typeface="Helvetica 45 Light" pitchFamily="34" charset="0"/>
                </a:rPr>
                <a:t>value-added</a:t>
              </a:r>
              <a:r>
                <a:rPr lang="en-US" sz="1400" dirty="0">
                  <a:latin typeface="Helvetica 45 Light" pitchFamily="34" charset="0"/>
                </a:rPr>
                <a:t>, cost-effective and efficient services.  </a:t>
              </a:r>
            </a:p>
            <a:p>
              <a:pPr marL="285750" indent="-285750">
                <a:buClr>
                  <a:schemeClr val="tx2"/>
                </a:buClr>
                <a:buFont typeface="Arial" panose="020B0604020202020204" pitchFamily="34" charset="0"/>
                <a:buChar char="•"/>
              </a:pPr>
              <a:endParaRPr lang="en-GB" sz="1400" dirty="0" smtClean="0"/>
            </a:p>
          </p:txBody>
        </p:sp>
      </p:grpSp>
      <p:pic>
        <p:nvPicPr>
          <p:cNvPr id="26" name="Picture 10" descr="orang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005" y="209028"/>
            <a:ext cx="843708" cy="84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628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395288" y="1268474"/>
            <a:ext cx="8430728" cy="466725"/>
          </a:xfrm>
          <a:prstGeom prst="rect">
            <a:avLst/>
          </a:prstGeom>
          <a:solidFill>
            <a:schemeClr val="tx2"/>
          </a:solidFill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858585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762000" eaLnBrk="0" hangingPunct="0">
              <a:defRPr/>
            </a:pPr>
            <a:r>
              <a:rPr lang="en-US" sz="1600" dirty="0" smtClean="0">
                <a:solidFill>
                  <a:srgbClr val="FFFFFF"/>
                </a:solidFill>
                <a:latin typeface="Helvetica 65 Medium" pitchFamily="2" charset="0"/>
                <a:cs typeface="Arial" charset="0"/>
              </a:rPr>
              <a:t>Measurement framework – example </a:t>
            </a:r>
            <a:endParaRPr lang="en-US" sz="1600" dirty="0">
              <a:solidFill>
                <a:srgbClr val="FFFFFF"/>
              </a:solidFill>
              <a:latin typeface="Helvetica 65 Medium" pitchFamily="2" charset="0"/>
              <a:cs typeface="Arial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395288" y="1735145"/>
            <a:ext cx="8430728" cy="4574175"/>
          </a:xfrm>
          <a:prstGeom prst="rect">
            <a:avLst/>
          </a:prstGeom>
          <a:noFill/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lIns="90000" tIns="91440" rIns="90000" bIns="46800"/>
          <a:lstStyle/>
          <a:p>
            <a:pPr marL="87313" indent="-87313" defTabSz="900113">
              <a:lnSpc>
                <a:spcPct val="150000"/>
              </a:lnSpc>
              <a:spcAft>
                <a:spcPct val="50000"/>
              </a:spcAft>
              <a:buClr>
                <a:srgbClr val="FF6600"/>
              </a:buClr>
              <a:buSzPct val="70000"/>
              <a:buFont typeface="Arial" pitchFamily="34" charset="0"/>
              <a:buChar char="•"/>
              <a:defRPr/>
            </a:pPr>
            <a:endParaRPr lang="en-US" sz="1200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96428" y="3927976"/>
            <a:ext cx="2514286" cy="952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81296" y="2148973"/>
            <a:ext cx="12041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70000"/>
              </a:spcBef>
              <a:spcAft>
                <a:spcPct val="0"/>
              </a:spcAft>
              <a:buClr>
                <a:schemeClr val="accent1"/>
              </a:buClr>
              <a:buSzPct val="75000"/>
            </a:pPr>
            <a:r>
              <a:rPr lang="en-US" altLang="en-US" sz="1600" b="1" u="sng" dirty="0" smtClean="0">
                <a:solidFill>
                  <a:schemeClr val="bg2">
                    <a:lumMod val="50000"/>
                  </a:schemeClr>
                </a:solidFill>
              </a:rPr>
              <a:t>Value driver</a:t>
            </a:r>
            <a:endParaRPr lang="en-US" altLang="en-US" sz="1600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191868" y="2148973"/>
            <a:ext cx="7889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70000"/>
              </a:spcBef>
              <a:spcAft>
                <a:spcPct val="0"/>
              </a:spcAft>
              <a:buClr>
                <a:schemeClr val="accent1"/>
              </a:buClr>
              <a:buSzPct val="75000"/>
            </a:pPr>
            <a:r>
              <a:rPr lang="en-US" altLang="en-US" sz="1600" b="1" u="sng" dirty="0" smtClean="0">
                <a:solidFill>
                  <a:schemeClr val="bg2">
                    <a:lumMod val="50000"/>
                  </a:schemeClr>
                </a:solidFill>
              </a:rPr>
              <a:t>Priority</a:t>
            </a:r>
            <a:endParaRPr lang="en-US" altLang="en-US" sz="1600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 bwMode="auto">
          <a:xfrm>
            <a:off x="395294" y="333397"/>
            <a:ext cx="8397488" cy="93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F1A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Helvetica 65 Medium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Helvetica 65 Medium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Helvetica 65 Medium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Helvetica 65 Medium" pitchFamily="2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Helvetica 65 Medium" pitchFamily="2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Helvetica 65 Medium" pitchFamily="2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Helvetica 65 Medium" pitchFamily="2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Helvetica 65 Medium" pitchFamily="2" charset="0"/>
              </a:defRPr>
            </a:lvl9pPr>
          </a:lstStyle>
          <a:p>
            <a:r>
              <a:rPr lang="en-US" dirty="0" smtClean="0"/>
              <a:t>Employee insights help us measure the implementation of the people strategy</a:t>
            </a:r>
            <a:endParaRPr lang="en-US" kern="0" dirty="0" smtClean="0"/>
          </a:p>
        </p:txBody>
      </p:sp>
      <p:sp>
        <p:nvSpPr>
          <p:cNvPr id="31" name="Rectangle 30"/>
          <p:cNvSpPr/>
          <p:nvPr/>
        </p:nvSpPr>
        <p:spPr>
          <a:xfrm>
            <a:off x="3804252" y="2148973"/>
            <a:ext cx="18929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70000"/>
              </a:spcBef>
              <a:spcAft>
                <a:spcPct val="0"/>
              </a:spcAft>
              <a:buClr>
                <a:schemeClr val="accent1"/>
              </a:buClr>
              <a:buSzPct val="75000"/>
            </a:pPr>
            <a:r>
              <a:rPr lang="en-US" altLang="en-US" sz="1600" b="1" u="sng" dirty="0">
                <a:solidFill>
                  <a:schemeClr val="bg2">
                    <a:lumMod val="50000"/>
                  </a:schemeClr>
                </a:solidFill>
              </a:rPr>
              <a:t>Measurement / </a:t>
            </a:r>
            <a:r>
              <a:rPr lang="en-US" altLang="en-US" sz="1600" b="1" u="sng" dirty="0" smtClean="0">
                <a:solidFill>
                  <a:schemeClr val="bg2">
                    <a:lumMod val="50000"/>
                  </a:schemeClr>
                </a:solidFill>
              </a:rPr>
              <a:t>KPI</a:t>
            </a:r>
            <a:endParaRPr lang="en-US" altLang="en-US" sz="1600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44260" y="1979696"/>
            <a:ext cx="20162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70000"/>
              </a:spcBef>
              <a:spcAft>
                <a:spcPct val="0"/>
              </a:spcAft>
              <a:buClr>
                <a:schemeClr val="accent1"/>
              </a:buClr>
              <a:buSzPct val="75000"/>
            </a:pPr>
            <a:r>
              <a:rPr lang="en-US" altLang="en-US" sz="1600" b="1" u="sng" dirty="0" smtClean="0">
                <a:solidFill>
                  <a:schemeClr val="bg2">
                    <a:lumMod val="50000"/>
                  </a:schemeClr>
                </a:solidFill>
              </a:rPr>
              <a:t>Performance</a:t>
            </a:r>
            <a:endParaRPr lang="en-US" altLang="en-US" sz="1600" b="1" u="sng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228230" y="2322678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70000"/>
              </a:spcBef>
              <a:spcAft>
                <a:spcPct val="0"/>
              </a:spcAft>
              <a:buClr>
                <a:schemeClr val="accent1"/>
              </a:buClr>
              <a:buSzPct val="75000"/>
            </a:pPr>
            <a:r>
              <a:rPr lang="en-US" altLang="en-US" sz="1400" b="1" dirty="0" smtClean="0">
                <a:solidFill>
                  <a:schemeClr val="bg2">
                    <a:lumMod val="50000"/>
                  </a:schemeClr>
                </a:solidFill>
              </a:rPr>
              <a:t>2013</a:t>
            </a:r>
            <a:endParaRPr lang="en-US" alt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017274" y="2322678"/>
            <a:ext cx="6584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70000"/>
              </a:spcBef>
              <a:spcAft>
                <a:spcPct val="0"/>
              </a:spcAft>
              <a:buClr>
                <a:schemeClr val="accent1"/>
              </a:buClr>
              <a:buSzPct val="75000"/>
            </a:pPr>
            <a:r>
              <a:rPr lang="en-US" altLang="en-US" sz="1400" b="1" dirty="0" smtClean="0">
                <a:solidFill>
                  <a:schemeClr val="bg2">
                    <a:lumMod val="50000"/>
                  </a:schemeClr>
                </a:solidFill>
              </a:rPr>
              <a:t>Target</a:t>
            </a:r>
            <a:endParaRPr lang="en-US" alt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880619" y="2322678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70000"/>
              </a:spcBef>
              <a:spcAft>
                <a:spcPct val="0"/>
              </a:spcAft>
              <a:buClr>
                <a:schemeClr val="accent1"/>
              </a:buClr>
              <a:buSzPct val="75000"/>
            </a:pPr>
            <a:r>
              <a:rPr lang="en-US" altLang="en-US" sz="1400" b="1" dirty="0" smtClean="0">
                <a:solidFill>
                  <a:schemeClr val="bg2">
                    <a:lumMod val="50000"/>
                  </a:schemeClr>
                </a:solidFill>
              </a:rPr>
              <a:t>2014</a:t>
            </a:r>
            <a:endParaRPr lang="en-US" alt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1907630" y="4396260"/>
            <a:ext cx="6726721" cy="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/>
          <p:cNvCxnSpPr/>
          <p:nvPr/>
        </p:nvCxnSpPr>
        <p:spPr bwMode="auto">
          <a:xfrm>
            <a:off x="6948330" y="2487527"/>
            <a:ext cx="0" cy="1908733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Connector 40"/>
          <p:cNvCxnSpPr/>
          <p:nvPr/>
        </p:nvCxnSpPr>
        <p:spPr bwMode="auto">
          <a:xfrm>
            <a:off x="7812450" y="2476566"/>
            <a:ext cx="0" cy="1919694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ctangle 11"/>
          <p:cNvSpPr/>
          <p:nvPr/>
        </p:nvSpPr>
        <p:spPr>
          <a:xfrm>
            <a:off x="1994158" y="3265830"/>
            <a:ext cx="12096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noProof="1" smtClean="0">
                <a:solidFill>
                  <a:srgbClr val="000000"/>
                </a:solidFill>
                <a:latin typeface="Helvetica 45 Light" pitchFamily="34" charset="0"/>
              </a:rPr>
              <a:t>Revamp employee </a:t>
            </a:r>
            <a:r>
              <a:rPr lang="en-GB" sz="1400" noProof="1">
                <a:solidFill>
                  <a:srgbClr val="000000"/>
                </a:solidFill>
                <a:latin typeface="Helvetica 45 Light" pitchFamily="34" charset="0"/>
              </a:rPr>
              <a:t>survey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994158" y="4586094"/>
            <a:ext cx="164171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noProof="1" smtClean="0">
                <a:solidFill>
                  <a:srgbClr val="000000"/>
                </a:solidFill>
                <a:latin typeface="Helvetica 45 Light" pitchFamily="34" charset="0"/>
              </a:rPr>
              <a:t>Align internal &amp; HR communication values and brand</a:t>
            </a:r>
          </a:p>
          <a:p>
            <a:r>
              <a:rPr lang="en-GB" sz="1400" noProof="1" smtClean="0">
                <a:solidFill>
                  <a:srgbClr val="000000"/>
                </a:solidFill>
                <a:latin typeface="Helvetica 45 Light" pitchFamily="34" charset="0"/>
              </a:rPr>
              <a:t>(letters, emails, career site  </a:t>
            </a:r>
            <a:endParaRPr lang="en-GB" sz="1400" noProof="1">
              <a:solidFill>
                <a:srgbClr val="000000"/>
              </a:solidFill>
              <a:latin typeface="Helvetica 45 Light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804252" y="2852920"/>
            <a:ext cx="19284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400" noProof="1" smtClean="0">
                <a:solidFill>
                  <a:srgbClr val="000000"/>
                </a:solidFill>
                <a:latin typeface="Helvetica 45 Light" pitchFamily="34" charset="0"/>
              </a:rPr>
              <a:t>Faster </a:t>
            </a:r>
            <a:r>
              <a:rPr lang="en-GB" sz="1400" noProof="1">
                <a:solidFill>
                  <a:srgbClr val="000000"/>
                </a:solidFill>
                <a:latin typeface="Helvetica 45 Light" pitchFamily="34" charset="0"/>
              </a:rPr>
              <a:t>production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400" noProof="1">
                <a:solidFill>
                  <a:srgbClr val="000000"/>
                </a:solidFill>
                <a:latin typeface="Helvetica 45 Light" pitchFamily="34" charset="0"/>
              </a:rPr>
              <a:t>Reduced error rate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400" noProof="1">
                <a:solidFill>
                  <a:srgbClr val="000000"/>
                </a:solidFill>
                <a:latin typeface="Helvetica 45 Light" pitchFamily="34" charset="0"/>
              </a:rPr>
              <a:t>Reduced number of line manager inquiries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804252" y="4509150"/>
            <a:ext cx="192846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400" noProof="1" smtClean="0">
                <a:solidFill>
                  <a:srgbClr val="000000"/>
                </a:solidFill>
                <a:latin typeface="Helvetica 45 Light" pitchFamily="34" charset="0"/>
              </a:rPr>
              <a:t>% completion</a:t>
            </a:r>
            <a:endParaRPr lang="en-GB" sz="1400" noProof="1">
              <a:solidFill>
                <a:srgbClr val="000000"/>
              </a:solidFill>
              <a:latin typeface="Helvetica 45 Light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400" noProof="1">
                <a:solidFill>
                  <a:srgbClr val="000000"/>
                </a:solidFill>
                <a:latin typeface="Helvetica 45 Light" pitchFamily="34" charset="0"/>
              </a:rPr>
              <a:t>Stakeholder feedback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272140" y="2852920"/>
            <a:ext cx="60418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400" noProof="1">
                <a:solidFill>
                  <a:srgbClr val="000000"/>
                </a:solidFill>
                <a:latin typeface="Helvetica 45 Light" pitchFamily="34" charset="0"/>
              </a:rPr>
              <a:t>1 w</a:t>
            </a:r>
          </a:p>
          <a:p>
            <a:pPr>
              <a:spcAft>
                <a:spcPts val="1200"/>
              </a:spcAft>
            </a:pPr>
            <a:r>
              <a:rPr lang="en-GB" sz="1400" noProof="1">
                <a:solidFill>
                  <a:srgbClr val="000000"/>
                </a:solidFill>
                <a:latin typeface="Helvetica 45 Light" pitchFamily="34" charset="0"/>
              </a:rPr>
              <a:t>10</a:t>
            </a:r>
          </a:p>
          <a:p>
            <a:pPr>
              <a:spcAft>
                <a:spcPts val="1200"/>
              </a:spcAft>
            </a:pPr>
            <a:r>
              <a:rPr lang="en-GB" sz="1400" noProof="1">
                <a:solidFill>
                  <a:srgbClr val="000000"/>
                </a:solidFill>
                <a:latin typeface="Helvetica 45 Light" pitchFamily="34" charset="0"/>
              </a:rPr>
              <a:t>10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017274" y="2852920"/>
            <a:ext cx="73721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400" noProof="1">
                <a:solidFill>
                  <a:srgbClr val="000000"/>
                </a:solidFill>
                <a:latin typeface="Helvetica 45 Light" pitchFamily="34" charset="0"/>
              </a:rPr>
              <a:t>1 day</a:t>
            </a:r>
          </a:p>
          <a:p>
            <a:pPr>
              <a:spcAft>
                <a:spcPts val="1200"/>
              </a:spcAft>
            </a:pPr>
            <a:r>
              <a:rPr lang="en-GB" sz="1400" noProof="1">
                <a:solidFill>
                  <a:srgbClr val="000000"/>
                </a:solidFill>
                <a:latin typeface="Helvetica 45 Light" pitchFamily="34" charset="0"/>
              </a:rPr>
              <a:t>2/3</a:t>
            </a:r>
          </a:p>
          <a:p>
            <a:pPr>
              <a:spcAft>
                <a:spcPts val="1200"/>
              </a:spcAft>
            </a:pPr>
            <a:r>
              <a:rPr lang="en-GB" sz="1400" noProof="1">
                <a:solidFill>
                  <a:srgbClr val="000000"/>
                </a:solidFill>
                <a:latin typeface="Helvetica 45 Light" pitchFamily="34" charset="0"/>
              </a:rPr>
              <a:t>5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054135" y="2852920"/>
            <a:ext cx="604180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70000"/>
              </a:spcBef>
              <a:spcAft>
                <a:spcPct val="0"/>
              </a:spcAft>
              <a:buClr>
                <a:schemeClr val="accent1"/>
              </a:buClr>
              <a:buSzPct val="75000"/>
            </a:pPr>
            <a:r>
              <a:rPr lang="fr-CH" altLang="en-US" sz="1400" b="1" dirty="0">
                <a:solidFill>
                  <a:schemeClr val="tx2"/>
                </a:solidFill>
              </a:rPr>
              <a:t>1 h</a:t>
            </a:r>
          </a:p>
          <a:p>
            <a:pPr lvl="0" eaLnBrk="0" fontAlgn="base" hangingPunct="0">
              <a:spcBef>
                <a:spcPct val="70000"/>
              </a:spcBef>
              <a:spcAft>
                <a:spcPct val="0"/>
              </a:spcAft>
              <a:buClr>
                <a:schemeClr val="accent1"/>
              </a:buClr>
              <a:buSzPct val="75000"/>
            </a:pPr>
            <a:r>
              <a:rPr lang="fr-CH" altLang="en-US" sz="1400" b="1" dirty="0">
                <a:solidFill>
                  <a:schemeClr val="tx2"/>
                </a:solidFill>
              </a:rPr>
              <a:t>1</a:t>
            </a:r>
          </a:p>
          <a:p>
            <a:pPr lvl="0" eaLnBrk="0" fontAlgn="base" hangingPunct="0">
              <a:spcBef>
                <a:spcPct val="70000"/>
              </a:spcBef>
              <a:spcAft>
                <a:spcPct val="0"/>
              </a:spcAft>
              <a:buClr>
                <a:schemeClr val="accent1"/>
              </a:buClr>
              <a:buSzPct val="75000"/>
            </a:pPr>
            <a:r>
              <a:rPr lang="fr-CH" altLang="en-US" sz="1400" b="1" dirty="0">
                <a:solidFill>
                  <a:schemeClr val="tx2"/>
                </a:solidFill>
              </a:rPr>
              <a:t>2</a:t>
            </a: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1912439" y="6237390"/>
            <a:ext cx="6726721" cy="0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/>
          <p:cNvCxnSpPr/>
          <p:nvPr/>
        </p:nvCxnSpPr>
        <p:spPr bwMode="auto">
          <a:xfrm>
            <a:off x="6953139" y="4328657"/>
            <a:ext cx="0" cy="1908733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/>
          <p:cNvCxnSpPr/>
          <p:nvPr/>
        </p:nvCxnSpPr>
        <p:spPr bwMode="auto">
          <a:xfrm>
            <a:off x="7817259" y="4317696"/>
            <a:ext cx="0" cy="1919694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/>
          <p:cNvSpPr txBox="1"/>
          <p:nvPr/>
        </p:nvSpPr>
        <p:spPr>
          <a:xfrm>
            <a:off x="6084210" y="4653170"/>
            <a:ext cx="868929" cy="1179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0" rIns="72000" bIns="7200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buClr>
                <a:schemeClr val="tx2"/>
              </a:buClr>
            </a:pPr>
            <a:r>
              <a:rPr lang="en-GB" sz="1400" dirty="0" smtClean="0"/>
              <a:t>100% Formal, boring</a:t>
            </a:r>
            <a:endParaRPr lang="en-GB" sz="1400" dirty="0" smtClean="0">
              <a:latin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11690" y="4669026"/>
            <a:ext cx="868929" cy="1179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0" rIns="72000" bIns="7200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buClr>
                <a:schemeClr val="tx2"/>
              </a:buClr>
            </a:pPr>
            <a:r>
              <a:rPr lang="en-GB" sz="1400" dirty="0" smtClean="0"/>
              <a:t>80% - Pareto rule</a:t>
            </a:r>
            <a:endParaRPr lang="en-GB" sz="1400" dirty="0" smtClean="0">
              <a:latin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79784" y="4689852"/>
            <a:ext cx="868929" cy="1179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0" rIns="72000" bIns="7200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buClr>
                <a:schemeClr val="tx2"/>
              </a:buClr>
            </a:pPr>
            <a:r>
              <a:rPr lang="en-GB" sz="1400" dirty="0" smtClean="0"/>
              <a:t>60%</a:t>
            </a:r>
            <a:endParaRPr lang="en-GB" sz="14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8338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4" grpId="0"/>
      <p:bldP spid="45" grpId="0"/>
      <p:bldP spid="46" grpId="0"/>
      <p:bldP spid="47" grpId="0"/>
      <p:bldP spid="48" grpId="0"/>
      <p:bldP spid="49" grpId="0"/>
      <p:bldP spid="6" grpId="0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0571339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45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We align our internal and external communication</a:t>
            </a:r>
            <a:endParaRPr lang="en-US" alt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995920" y="1262162"/>
            <a:ext cx="4752660" cy="466725"/>
          </a:xfrm>
          <a:prstGeom prst="rect">
            <a:avLst/>
          </a:prstGeom>
          <a:solidFill>
            <a:schemeClr val="tx2"/>
          </a:solidFill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858585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762000" eaLnBrk="0" hangingPunct="0">
              <a:defRPr/>
            </a:pPr>
            <a:r>
              <a:rPr lang="en-US" sz="1600" dirty="0" smtClean="0">
                <a:solidFill>
                  <a:srgbClr val="FFFFFF"/>
                </a:solidFill>
                <a:latin typeface="Helvetica 65 Medium" pitchFamily="2" charset="0"/>
                <a:cs typeface="Arial" charset="0"/>
              </a:rPr>
              <a:t>Refreshed letter</a:t>
            </a:r>
            <a:endParaRPr lang="en-US" sz="1600" dirty="0">
              <a:solidFill>
                <a:srgbClr val="FFFFFF"/>
              </a:solidFill>
              <a:latin typeface="Helvetica 65 Medium" pitchFamily="2" charset="0"/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95287" y="1262161"/>
            <a:ext cx="3384603" cy="466725"/>
          </a:xfrm>
          <a:prstGeom prst="rect">
            <a:avLst/>
          </a:prstGeom>
          <a:solidFill>
            <a:schemeClr val="tx2"/>
          </a:solidFill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858585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762000" eaLnBrk="0" hangingPunct="0">
              <a:defRPr/>
            </a:pPr>
            <a:r>
              <a:rPr lang="en-US" sz="1600" dirty="0" smtClean="0">
                <a:solidFill>
                  <a:srgbClr val="FFFFFF"/>
                </a:solidFill>
                <a:latin typeface="Helvetica 65 Medium" pitchFamily="2" charset="0"/>
                <a:cs typeface="Arial" charset="0"/>
              </a:rPr>
              <a:t>Old salary increase letter</a:t>
            </a:r>
            <a:endParaRPr lang="en-US" sz="1600" dirty="0">
              <a:solidFill>
                <a:srgbClr val="FFFFFF"/>
              </a:solidFill>
              <a:latin typeface="Helvetica 65 Medium" pitchFamily="2" charset="0"/>
              <a:cs typeface="Arial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95287" y="1728886"/>
            <a:ext cx="3384603" cy="4574175"/>
          </a:xfrm>
          <a:prstGeom prst="rect">
            <a:avLst/>
          </a:prstGeom>
          <a:noFill/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lIns="90000" tIns="91440" rIns="90000" bIns="46800" anchor="ctr"/>
          <a:lstStyle/>
          <a:p>
            <a:pPr marL="285750" lvl="0" indent="-285750">
              <a:lnSpc>
                <a:spcPct val="20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995920" y="1728887"/>
            <a:ext cx="4752660" cy="4574175"/>
          </a:xfrm>
          <a:prstGeom prst="rect">
            <a:avLst/>
          </a:prstGeom>
          <a:noFill/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lIns="90000" tIns="91440" rIns="90000" bIns="46800" anchor="ctr"/>
          <a:lstStyle/>
          <a:p>
            <a:pPr marL="285750" lvl="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ð"/>
            </a:pPr>
            <a:endParaRPr lang="en-GB" sz="1600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95920" y="1844780"/>
            <a:ext cx="4536630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Hello you</a:t>
            </a:r>
            <a:r>
              <a:rPr lang="en-US" sz="1600" dirty="0" smtClean="0"/>
              <a:t>,</a:t>
            </a:r>
          </a:p>
          <a:p>
            <a:endParaRPr lang="en-GB" sz="1600" dirty="0"/>
          </a:p>
          <a:p>
            <a:r>
              <a:rPr lang="en-GB" sz="1600" dirty="0"/>
              <a:t>2013 has been very busy and 2014 will bring for sure its own challenges along! </a:t>
            </a:r>
            <a:endParaRPr lang="en-GB" sz="1600" dirty="0" smtClean="0"/>
          </a:p>
          <a:p>
            <a:endParaRPr lang="en-GB" sz="1600" dirty="0"/>
          </a:p>
          <a:p>
            <a:r>
              <a:rPr lang="en-GB" sz="1600" dirty="0" smtClean="0"/>
              <a:t>Fortunately</a:t>
            </a:r>
            <a:r>
              <a:rPr lang="en-GB" sz="1600" dirty="0"/>
              <a:t>, we could count on you! And it’s time to say thank </a:t>
            </a:r>
            <a:r>
              <a:rPr lang="en-GB" sz="1600" dirty="0" smtClean="0"/>
              <a:t>you. Of </a:t>
            </a:r>
            <a:r>
              <a:rPr lang="en-GB" sz="1600" dirty="0"/>
              <a:t>course, we could use usual salutations but let’s go straight to the point</a:t>
            </a:r>
            <a:r>
              <a:rPr lang="en-GB" sz="1600" dirty="0" smtClean="0"/>
              <a:t>!</a:t>
            </a:r>
          </a:p>
          <a:p>
            <a:endParaRPr lang="en-GB" sz="1600" dirty="0"/>
          </a:p>
          <a:p>
            <a:r>
              <a:rPr lang="en-GB" sz="1600" dirty="0"/>
              <a:t>As of 1</a:t>
            </a:r>
            <a:r>
              <a:rPr lang="en-GB" sz="1600" baseline="30000" dirty="0"/>
              <a:t>st</a:t>
            </a:r>
            <a:r>
              <a:rPr lang="en-GB" sz="1600" dirty="0"/>
              <a:t> April 2014, your annual salary </a:t>
            </a:r>
            <a:r>
              <a:rPr lang="en-GB" sz="1600" dirty="0" smtClean="0"/>
              <a:t>is </a:t>
            </a:r>
            <a:r>
              <a:rPr lang="en-GB" sz="1600" b="1" dirty="0" smtClean="0"/>
              <a:t>CHF </a:t>
            </a:r>
          </a:p>
          <a:p>
            <a:endParaRPr lang="en-GB" sz="1600" b="1" dirty="0" smtClean="0"/>
          </a:p>
          <a:p>
            <a:r>
              <a:rPr lang="en-GB" sz="1600" dirty="0" smtClean="0"/>
              <a:t>We’re </a:t>
            </a:r>
            <a:r>
              <a:rPr lang="en-GB" sz="1600" dirty="0"/>
              <a:t>sure you are good at mathematics, but to keep it simple: it has been increased by </a:t>
            </a:r>
            <a:r>
              <a:rPr lang="en-GB" sz="1600" dirty="0" smtClean="0"/>
              <a:t>% </a:t>
            </a:r>
            <a:r>
              <a:rPr lang="en-GB" sz="1600" dirty="0"/>
              <a:t>namely </a:t>
            </a:r>
            <a:r>
              <a:rPr lang="en-GB" sz="1600" dirty="0" smtClean="0"/>
              <a:t>CHF.– </a:t>
            </a:r>
          </a:p>
          <a:p>
            <a:endParaRPr lang="en-GB" sz="1600" dirty="0" smtClean="0"/>
          </a:p>
          <a:p>
            <a:r>
              <a:rPr lang="en-GB" sz="1600" dirty="0" smtClean="0"/>
              <a:t>Again</a:t>
            </a:r>
            <a:r>
              <a:rPr lang="en-GB" sz="1600" dirty="0"/>
              <a:t>, a big THANK YOU and let’s continue this successful collaboration</a:t>
            </a:r>
            <a:r>
              <a:rPr lang="en-GB" sz="1600" dirty="0" smtClean="0"/>
              <a:t>!</a:t>
            </a:r>
          </a:p>
          <a:p>
            <a:r>
              <a:rPr lang="en-US" sz="1600" dirty="0" smtClean="0"/>
              <a:t>Cheers</a:t>
            </a:r>
            <a:r>
              <a:rPr lang="en-US" sz="1600" dirty="0"/>
              <a:t>,</a:t>
            </a:r>
            <a:endParaRPr lang="en-GB" sz="1600" dirty="0"/>
          </a:p>
          <a:p>
            <a:r>
              <a:rPr lang="en-GB" sz="1400" dirty="0"/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395420" y="1772770"/>
            <a:ext cx="338447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Dear 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Following </a:t>
            </a:r>
            <a:r>
              <a:rPr lang="en-US" sz="1600" dirty="0"/>
              <a:t>the annual salary review, we are pleased to inform you that your salary was increased by </a:t>
            </a:r>
            <a:r>
              <a:rPr lang="en-US" sz="1600" dirty="0" smtClean="0"/>
              <a:t>1%, </a:t>
            </a:r>
            <a:r>
              <a:rPr lang="en-US" sz="1600" dirty="0"/>
              <a:t>namely </a:t>
            </a:r>
            <a:r>
              <a:rPr lang="en-US" sz="1600" dirty="0" smtClean="0"/>
              <a:t>CHF</a:t>
            </a:r>
          </a:p>
          <a:p>
            <a:endParaRPr lang="en-GB" sz="1600" dirty="0"/>
          </a:p>
          <a:p>
            <a:r>
              <a:rPr lang="en-US" sz="1600" dirty="0"/>
              <a:t>As of 1st April </a:t>
            </a:r>
            <a:r>
              <a:rPr lang="en-US" sz="1600" dirty="0" smtClean="0"/>
              <a:t>2013, </a:t>
            </a:r>
            <a:r>
              <a:rPr lang="en-US" sz="1600" dirty="0"/>
              <a:t>your monthly salary </a:t>
            </a:r>
            <a:r>
              <a:rPr lang="en-US" sz="1600" dirty="0" smtClean="0"/>
              <a:t>is CHF</a:t>
            </a:r>
          </a:p>
          <a:p>
            <a:endParaRPr lang="en-GB" sz="1600" dirty="0"/>
          </a:p>
          <a:p>
            <a:r>
              <a:rPr lang="en-US" sz="1600" dirty="0"/>
              <a:t>We thank you for your commitment in the past year and look forward to a successful year </a:t>
            </a:r>
            <a:r>
              <a:rPr lang="en-US" sz="1600" dirty="0" smtClean="0"/>
              <a:t>2013.</a:t>
            </a:r>
          </a:p>
          <a:p>
            <a:endParaRPr lang="en-GB" sz="1600" dirty="0"/>
          </a:p>
          <a:p>
            <a:r>
              <a:rPr lang="en-US" sz="1600" dirty="0"/>
              <a:t>Kind regards,</a:t>
            </a:r>
            <a:endParaRPr lang="en-GB" sz="1600" dirty="0"/>
          </a:p>
        </p:txBody>
      </p:sp>
      <p:pic>
        <p:nvPicPr>
          <p:cNvPr id="12" name="Picture 10" descr="oran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005" y="209028"/>
            <a:ext cx="843708" cy="84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8852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5" grpId="0" animBg="1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journey to better employee insights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395288" y="1268474"/>
            <a:ext cx="2376462" cy="466725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762000" eaLnBrk="0" hangingPunct="0">
              <a:defRPr/>
            </a:pPr>
            <a:r>
              <a:rPr lang="en-US" sz="1600" dirty="0" smtClean="0">
                <a:solidFill>
                  <a:srgbClr val="FFFFFF"/>
                </a:solidFill>
                <a:latin typeface="Helvetica 65 Medium" pitchFamily="2" charset="0"/>
                <a:cs typeface="Arial" charset="0"/>
              </a:rPr>
              <a:t>Past employee survey </a:t>
            </a:r>
            <a:endParaRPr lang="en-US" sz="1600" dirty="0">
              <a:solidFill>
                <a:srgbClr val="FFFFFF"/>
              </a:solidFill>
              <a:latin typeface="Helvetica 65 Medium" pitchFamily="2" charset="0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95288" y="1735145"/>
            <a:ext cx="2376462" cy="4574175"/>
          </a:xfrm>
          <a:prstGeom prst="rect">
            <a:avLst/>
          </a:prstGeom>
          <a:noFill/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lIns="90000" tIns="91440" rIns="90000" bIns="46800"/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long</a:t>
            </a:r>
            <a:r>
              <a:rPr lang="en-GB" sz="1600" dirty="0">
                <a:solidFill>
                  <a:srgbClr val="000000"/>
                </a:solidFill>
              </a:rPr>
              <a:t>, in-depth survey</a:t>
            </a:r>
            <a:endParaRPr lang="en-GB" sz="1600" dirty="0" smtClean="0">
              <a:solidFill>
                <a:srgbClr val="000000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manual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resource </a:t>
            </a:r>
            <a:r>
              <a:rPr lang="en-GB" sz="1600" dirty="0">
                <a:solidFill>
                  <a:srgbClr val="000000"/>
                </a:solidFill>
              </a:rPr>
              <a:t>consuming </a:t>
            </a:r>
            <a:endParaRPr lang="en-GB" sz="1600" dirty="0" smtClean="0">
              <a:solidFill>
                <a:srgbClr val="000000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moderate </a:t>
            </a:r>
            <a:r>
              <a:rPr lang="en-GB" sz="1600" dirty="0">
                <a:solidFill>
                  <a:srgbClr val="000000"/>
                </a:solidFill>
              </a:rPr>
              <a:t>response </a:t>
            </a:r>
            <a:endParaRPr lang="en-GB" sz="1600" dirty="0" smtClean="0">
              <a:solidFill>
                <a:srgbClr val="000000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not </a:t>
            </a:r>
            <a:r>
              <a:rPr lang="en-GB" sz="1600" dirty="0">
                <a:solidFill>
                  <a:srgbClr val="000000"/>
                </a:solidFill>
              </a:rPr>
              <a:t>so easy to translate into action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275820" y="1262162"/>
            <a:ext cx="5472760" cy="466725"/>
          </a:xfrm>
          <a:prstGeom prst="rect">
            <a:avLst/>
          </a:prstGeom>
          <a:solidFill>
            <a:schemeClr val="tx2"/>
          </a:solidFill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858585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762000" eaLnBrk="0" hangingPunct="0">
              <a:defRPr/>
            </a:pPr>
            <a:r>
              <a:rPr lang="en-US" sz="1600" dirty="0" smtClean="0">
                <a:solidFill>
                  <a:srgbClr val="FFFFFF"/>
                </a:solidFill>
                <a:latin typeface="Helvetica 65 Medium" pitchFamily="2" charset="0"/>
                <a:cs typeface="Arial" charset="0"/>
              </a:rPr>
              <a:t>What we did </a:t>
            </a:r>
            <a:endParaRPr lang="en-US" sz="1600" dirty="0">
              <a:solidFill>
                <a:srgbClr val="FFFFFF"/>
              </a:solidFill>
              <a:latin typeface="Helvetica 65 Medium" pitchFamily="2" charset="0"/>
              <a:cs typeface="Arial" charset="0"/>
            </a:endParaRPr>
          </a:p>
        </p:txBody>
      </p:sp>
      <p:sp>
        <p:nvSpPr>
          <p:cNvPr id="2" name="Isosceles Triangle 1"/>
          <p:cNvSpPr/>
          <p:nvPr/>
        </p:nvSpPr>
        <p:spPr bwMode="auto">
          <a:xfrm rot="5400000">
            <a:off x="2217479" y="3882869"/>
            <a:ext cx="1612613" cy="216030"/>
          </a:xfrm>
          <a:prstGeom prst="triangle">
            <a:avLst/>
          </a:prstGeom>
          <a:solidFill>
            <a:schemeClr val="accent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Helvetica 45 Light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275820" y="1728887"/>
            <a:ext cx="5472760" cy="4574175"/>
          </a:xfrm>
          <a:prstGeom prst="rect">
            <a:avLst/>
          </a:prstGeom>
          <a:noFill/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lIns="90000" tIns="91440" rIns="90000" bIns="46800"/>
          <a:lstStyle/>
          <a:p>
            <a:pPr marL="285750" lvl="0" indent="-285750">
              <a:lnSpc>
                <a:spcPct val="15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Shortened, </a:t>
            </a:r>
            <a:r>
              <a:rPr lang="en-GB" sz="1600" dirty="0">
                <a:solidFill>
                  <a:srgbClr val="000000"/>
                </a:solidFill>
              </a:rPr>
              <a:t>more focused questionnaire: </a:t>
            </a:r>
          </a:p>
          <a:p>
            <a:pPr marL="742950" lvl="1" indent="-285750">
              <a:lnSpc>
                <a:spcPct val="15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6 questions </a:t>
            </a:r>
          </a:p>
          <a:p>
            <a:pPr marL="742950" lvl="1" indent="-285750">
              <a:lnSpc>
                <a:spcPct val="15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Comments</a:t>
            </a:r>
          </a:p>
          <a:p>
            <a:pPr marL="285750" lvl="0" indent="-285750">
              <a:lnSpc>
                <a:spcPct val="15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Regular </a:t>
            </a:r>
          </a:p>
          <a:p>
            <a:pPr marL="285750" lvl="0" indent="-285750">
              <a:lnSpc>
                <a:spcPct val="15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Senior management role </a:t>
            </a:r>
          </a:p>
          <a:p>
            <a:pPr marL="285750" lvl="0" indent="-285750">
              <a:lnSpc>
                <a:spcPct val="15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Automated </a:t>
            </a:r>
            <a:r>
              <a:rPr lang="en-GB" sz="1600" dirty="0" smtClean="0">
                <a:solidFill>
                  <a:srgbClr val="000000"/>
                </a:solidFill>
              </a:rPr>
              <a:t>and </a:t>
            </a:r>
            <a:r>
              <a:rPr lang="en-GB" sz="1600" dirty="0">
                <a:solidFill>
                  <a:srgbClr val="000000"/>
                </a:solidFill>
              </a:rPr>
              <a:t>outsourced p</a:t>
            </a:r>
            <a:r>
              <a:rPr lang="en-GB" sz="1600" dirty="0" smtClean="0">
                <a:solidFill>
                  <a:srgbClr val="000000"/>
                </a:solidFill>
              </a:rPr>
              <a:t>roduction &amp; </a:t>
            </a:r>
            <a:r>
              <a:rPr lang="en-GB" sz="1600" dirty="0">
                <a:solidFill>
                  <a:srgbClr val="000000"/>
                </a:solidFill>
              </a:rPr>
              <a:t>reporting </a:t>
            </a:r>
            <a:endParaRPr lang="en-GB" sz="1400" dirty="0">
              <a:solidFill>
                <a:srgbClr val="000000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758" y="4022232"/>
            <a:ext cx="4930652" cy="207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2" descr="Boring Meet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23" y="4536004"/>
            <a:ext cx="2324427" cy="1557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oran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005" y="209028"/>
            <a:ext cx="843708" cy="84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792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revamped employee survey 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95288" y="1262162"/>
            <a:ext cx="8425302" cy="466725"/>
          </a:xfrm>
          <a:prstGeom prst="rect">
            <a:avLst/>
          </a:prstGeom>
          <a:solidFill>
            <a:schemeClr val="tx2"/>
          </a:solidFill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858585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762000" eaLnBrk="0" hangingPunct="0">
              <a:defRPr/>
            </a:pPr>
            <a:r>
              <a:rPr lang="en-US" sz="1600" dirty="0" smtClean="0">
                <a:solidFill>
                  <a:srgbClr val="FFFFFF"/>
                </a:solidFill>
                <a:latin typeface="Helvetica 65 Medium" pitchFamily="2" charset="0"/>
                <a:cs typeface="Arial" charset="0"/>
              </a:rPr>
              <a:t>6 closed and 1 open question in 4 languages </a:t>
            </a:r>
            <a:endParaRPr lang="en-US" sz="1600" dirty="0">
              <a:solidFill>
                <a:srgbClr val="FFFFFF"/>
              </a:solidFill>
              <a:latin typeface="Helvetica 65 Medium" pitchFamily="2" charset="0"/>
              <a:cs typeface="Arial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95288" y="1728887"/>
            <a:ext cx="8425302" cy="4574175"/>
          </a:xfrm>
          <a:prstGeom prst="rect">
            <a:avLst/>
          </a:prstGeom>
          <a:noFill/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lIns="90000" tIns="91440" rIns="90000" bIns="46800"/>
          <a:lstStyle/>
          <a:p>
            <a:pPr marL="342900" lvl="0" indent="-342900">
              <a:lnSpc>
                <a:spcPct val="150000"/>
              </a:lnSpc>
              <a:buClr>
                <a:schemeClr val="tx2"/>
              </a:buClr>
              <a:buSzPct val="80000"/>
              <a:buFont typeface="+mj-lt"/>
              <a:buAutoNum type="arabicPeriod"/>
            </a:pPr>
            <a:r>
              <a:rPr lang="en-GB" dirty="0">
                <a:solidFill>
                  <a:srgbClr val="000000"/>
                </a:solidFill>
              </a:rPr>
              <a:t>I would recommend Orange as a great place to work</a:t>
            </a:r>
          </a:p>
          <a:p>
            <a:pPr marL="342900" lvl="0" indent="-342900">
              <a:lnSpc>
                <a:spcPct val="150000"/>
              </a:lnSpc>
              <a:buClr>
                <a:schemeClr val="tx2"/>
              </a:buClr>
              <a:buSzPct val="80000"/>
              <a:buFont typeface="+mj-lt"/>
              <a:buAutoNum type="arabicPeriod"/>
            </a:pPr>
            <a:r>
              <a:rPr lang="en-GB" dirty="0">
                <a:solidFill>
                  <a:srgbClr val="000000"/>
                </a:solidFill>
              </a:rPr>
              <a:t>I am always told about things that might affect me</a:t>
            </a:r>
          </a:p>
          <a:p>
            <a:pPr marL="342900" lvl="0" indent="-342900">
              <a:lnSpc>
                <a:spcPct val="150000"/>
              </a:lnSpc>
              <a:buClr>
                <a:schemeClr val="tx2"/>
              </a:buClr>
              <a:buSzPct val="80000"/>
              <a:buFont typeface="+mj-lt"/>
              <a:buAutoNum type="arabicPeriod"/>
            </a:pPr>
            <a:r>
              <a:rPr lang="en-GB" dirty="0">
                <a:solidFill>
                  <a:srgbClr val="000000"/>
                </a:solidFill>
              </a:rPr>
              <a:t>I feel my manager cares about me</a:t>
            </a:r>
          </a:p>
          <a:p>
            <a:pPr marL="342900" lvl="0" indent="-342900">
              <a:lnSpc>
                <a:spcPct val="150000"/>
              </a:lnSpc>
              <a:buClr>
                <a:schemeClr val="tx2"/>
              </a:buClr>
              <a:buSzPct val="80000"/>
              <a:buFont typeface="+mj-lt"/>
              <a:buAutoNum type="arabicPeriod"/>
            </a:pPr>
            <a:r>
              <a:rPr lang="en-GB" dirty="0">
                <a:solidFill>
                  <a:srgbClr val="000000"/>
                </a:solidFill>
              </a:rPr>
              <a:t>I get regular coaching and development from my manager</a:t>
            </a:r>
          </a:p>
          <a:p>
            <a:pPr marL="342900" lvl="0" indent="-342900">
              <a:lnSpc>
                <a:spcPct val="150000"/>
              </a:lnSpc>
              <a:buClr>
                <a:schemeClr val="tx2"/>
              </a:buClr>
              <a:buSzPct val="80000"/>
              <a:buFont typeface="+mj-lt"/>
              <a:buAutoNum type="arabicPeriod"/>
            </a:pPr>
            <a:r>
              <a:rPr lang="en-GB" dirty="0">
                <a:solidFill>
                  <a:srgbClr val="000000"/>
                </a:solidFill>
              </a:rPr>
              <a:t>I have the material and equipment to do my job</a:t>
            </a:r>
          </a:p>
          <a:p>
            <a:pPr marL="342900" lvl="0" indent="-342900">
              <a:lnSpc>
                <a:spcPct val="150000"/>
              </a:lnSpc>
              <a:buClr>
                <a:schemeClr val="tx2"/>
              </a:buClr>
              <a:buSzPct val="80000"/>
              <a:buFont typeface="+mj-lt"/>
              <a:buAutoNum type="arabicPeriod"/>
            </a:pPr>
            <a:r>
              <a:rPr lang="en-GB" dirty="0">
                <a:solidFill>
                  <a:srgbClr val="000000"/>
                </a:solidFill>
              </a:rPr>
              <a:t>Our values give me guidance to do my work</a:t>
            </a:r>
          </a:p>
          <a:p>
            <a:pPr marL="342900" lvl="0" indent="-342900">
              <a:lnSpc>
                <a:spcPct val="150000"/>
              </a:lnSpc>
              <a:buClr>
                <a:schemeClr val="tx2"/>
              </a:buClr>
              <a:buSzPct val="80000"/>
              <a:buFont typeface="+mj-lt"/>
              <a:buAutoNum type="arabicPeriod"/>
            </a:pPr>
            <a:r>
              <a:rPr lang="en-GB" dirty="0">
                <a:solidFill>
                  <a:srgbClr val="000000"/>
                </a:solidFill>
              </a:rPr>
              <a:t>If you could change one thing to improve your working life at Orange what would it be</a:t>
            </a:r>
            <a:r>
              <a:rPr lang="en-GB" dirty="0" smtClean="0">
                <a:solidFill>
                  <a:srgbClr val="000000"/>
                </a:solidFill>
              </a:rPr>
              <a:t>?</a:t>
            </a:r>
          </a:p>
          <a:p>
            <a:pPr marL="342900" lvl="0" indent="-342900">
              <a:lnSpc>
                <a:spcPct val="150000"/>
              </a:lnSpc>
              <a:buClr>
                <a:schemeClr val="tx2"/>
              </a:buClr>
              <a:buSzPct val="80000"/>
              <a:buFont typeface="+mj-lt"/>
              <a:buAutoNum type="arabicPeriod"/>
            </a:pP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1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122" y="4509150"/>
            <a:ext cx="323850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183" y="4509150"/>
            <a:ext cx="323850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oran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005" y="209028"/>
            <a:ext cx="843708" cy="84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93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revamped employee survey 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95288" y="1262162"/>
            <a:ext cx="8425302" cy="466725"/>
          </a:xfrm>
          <a:prstGeom prst="rect">
            <a:avLst/>
          </a:prstGeom>
          <a:solidFill>
            <a:schemeClr val="tx2"/>
          </a:solidFill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858585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762000" eaLnBrk="0" hangingPunct="0">
              <a:defRPr/>
            </a:pPr>
            <a:r>
              <a:rPr lang="en-GB" sz="1600" dirty="0">
                <a:solidFill>
                  <a:srgbClr val="FFFFFF"/>
                </a:solidFill>
                <a:latin typeface="Helvetica 65 Medium" pitchFamily="2" charset="0"/>
                <a:cs typeface="Arial" charset="0"/>
              </a:rPr>
              <a:t>If you could change one thing to improve your working life at Orange what would it be?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95288" y="1728887"/>
            <a:ext cx="8425302" cy="4574175"/>
          </a:xfrm>
          <a:prstGeom prst="rect">
            <a:avLst/>
          </a:prstGeom>
          <a:noFill/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lIns="90000" tIns="91440" rIns="90000" bIns="46800"/>
          <a:lstStyle/>
          <a:p>
            <a:pPr marL="342900" lvl="0" indent="-342900">
              <a:lnSpc>
                <a:spcPct val="150000"/>
              </a:lnSpc>
              <a:buClr>
                <a:schemeClr val="tx2"/>
              </a:buClr>
              <a:buSzPct val="80000"/>
              <a:buFont typeface="+mj-lt"/>
              <a:buAutoNum type="arabicPeriod"/>
            </a:pP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4" name="new management style"/>
          <p:cNvSpPr/>
          <p:nvPr/>
        </p:nvSpPr>
        <p:spPr>
          <a:xfrm>
            <a:off x="527253" y="2060810"/>
            <a:ext cx="2760921" cy="1435395"/>
          </a:xfrm>
          <a:prstGeom prst="wedgeEllipseCallout">
            <a:avLst>
              <a:gd name="adj1" fmla="val 34695"/>
              <a:gd name="adj2" fmla="val 64896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1400" dirty="0">
                <a:solidFill>
                  <a:schemeClr val="tx1"/>
                </a:solidFill>
              </a:rPr>
              <a:t>More </a:t>
            </a:r>
            <a:r>
              <a:rPr lang="en-GB" sz="1400" b="1" dirty="0">
                <a:solidFill>
                  <a:schemeClr val="tx1"/>
                </a:solidFill>
              </a:rPr>
              <a:t>transparency</a:t>
            </a:r>
            <a:r>
              <a:rPr lang="en-GB" sz="1400" dirty="0">
                <a:solidFill>
                  <a:schemeClr val="tx1"/>
                </a:solidFill>
              </a:rPr>
              <a:t> in </a:t>
            </a:r>
            <a:r>
              <a:rPr lang="en-GB" sz="1400" b="1" dirty="0" smtClean="0">
                <a:solidFill>
                  <a:schemeClr val="tx1"/>
                </a:solidFill>
              </a:rPr>
              <a:t>communication </a:t>
            </a:r>
            <a:r>
              <a:rPr lang="en-GB" sz="1400" dirty="0">
                <a:solidFill>
                  <a:schemeClr val="tx1"/>
                </a:solidFill>
              </a:rPr>
              <a:t>between employees and top management</a:t>
            </a:r>
            <a:endParaRPr lang="en-GB" sz="1400" b="1" dirty="0">
              <a:solidFill>
                <a:schemeClr val="tx1"/>
              </a:solidFill>
            </a:endParaRPr>
          </a:p>
        </p:txBody>
      </p:sp>
      <p:pic>
        <p:nvPicPr>
          <p:cNvPr id="1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914" y="3927899"/>
            <a:ext cx="919986" cy="198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good tool"/>
          <p:cNvSpPr/>
          <p:nvPr/>
        </p:nvSpPr>
        <p:spPr>
          <a:xfrm>
            <a:off x="3939932" y="2104351"/>
            <a:ext cx="1863134" cy="1197302"/>
          </a:xfrm>
          <a:prstGeom prst="wedgeEllipseCallout">
            <a:avLst>
              <a:gd name="adj1" fmla="val -24402"/>
              <a:gd name="adj2" fmla="val 93041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Nobody anyway reads this comments!!</a:t>
            </a: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21" name="Picture 4" descr="https://encrypted-tbn1.gstatic.com/images?q=tbn:ANd9GcRlL0DHmKU-roUm1OM7mF66yLsK7teZMKyZHoOUbli91Trty0rzV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974" y="3864352"/>
            <a:ext cx="771525" cy="144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fear of change"/>
          <p:cNvSpPr/>
          <p:nvPr/>
        </p:nvSpPr>
        <p:spPr>
          <a:xfrm>
            <a:off x="6907901" y="1916790"/>
            <a:ext cx="1768669" cy="1368190"/>
          </a:xfrm>
          <a:prstGeom prst="cloudCallout">
            <a:avLst>
              <a:gd name="adj1" fmla="val 8377"/>
              <a:gd name="adj2" fmla="val 79181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New, faster laptops </a:t>
            </a: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23" name="Picture 2" descr="https://encrypted-tbn1.gstatic.com/images?q=tbn:ANd9GcS7ZGURpdMdiScjqh7CW4iL7vrVP2f3KlhNu9kWsgTZexHwl7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280" y="3813040"/>
            <a:ext cx="581321" cy="177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high performers"/>
          <p:cNvSpPr/>
          <p:nvPr/>
        </p:nvSpPr>
        <p:spPr>
          <a:xfrm>
            <a:off x="5580140" y="3727268"/>
            <a:ext cx="1465784" cy="799394"/>
          </a:xfrm>
          <a:prstGeom prst="wedgeEllipseCallout">
            <a:avLst>
              <a:gd name="adj1" fmla="val -10935"/>
              <a:gd name="adj2" fmla="val 63216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Thanks for doing this survey</a:t>
            </a: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25" name="Picture 2" descr="http://www.pc-keller.eu/Clips%20animieren/strichm%E4nnchen-11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92778" y="4635139"/>
            <a:ext cx="1015123" cy="171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oran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005" y="209028"/>
            <a:ext cx="843708" cy="84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412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" grpId="0" animBg="1"/>
      <p:bldP spid="22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7183144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03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Translating results into action</a:t>
            </a:r>
            <a:endParaRPr lang="en-GB" dirty="0" smtClean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95287" y="1262161"/>
            <a:ext cx="8353426" cy="466725"/>
          </a:xfrm>
          <a:prstGeom prst="rect">
            <a:avLst/>
          </a:prstGeom>
          <a:solidFill>
            <a:schemeClr val="tx2"/>
          </a:solidFill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858585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762000" eaLnBrk="0" hangingPunct="0">
              <a:defRPr/>
            </a:pPr>
            <a:r>
              <a:rPr lang="en-US" sz="1600" dirty="0" smtClean="0">
                <a:solidFill>
                  <a:srgbClr val="FFFFFF"/>
                </a:solidFill>
                <a:latin typeface="Helvetica 65 Medium" pitchFamily="2" charset="0"/>
                <a:cs typeface="Arial" charset="0"/>
              </a:rPr>
              <a:t>Employee survey follow up guide</a:t>
            </a:r>
            <a:endParaRPr lang="en-US" sz="1600" dirty="0">
              <a:solidFill>
                <a:srgbClr val="FFFFFF"/>
              </a:solidFill>
              <a:latin typeface="Helvetica 65 Medium" pitchFamily="2" charset="0"/>
              <a:cs typeface="Arial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95287" y="1728886"/>
            <a:ext cx="8353426" cy="4574175"/>
          </a:xfrm>
          <a:prstGeom prst="rect">
            <a:avLst/>
          </a:prstGeom>
          <a:noFill/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lIns="90000" tIns="91440" rIns="90000" bIns="46800" anchor="ctr"/>
          <a:lstStyle/>
          <a:p>
            <a:pPr marL="285750" lvl="0" indent="-285750">
              <a:lnSpc>
                <a:spcPct val="20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000000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06430219"/>
              </p:ext>
            </p:extLst>
          </p:nvPr>
        </p:nvGraphicFramePr>
        <p:xfrm>
          <a:off x="539440" y="2129661"/>
          <a:ext cx="8065252" cy="3732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9093351"/>
              </p:ext>
            </p:extLst>
          </p:nvPr>
        </p:nvGraphicFramePr>
        <p:xfrm>
          <a:off x="7092350" y="5229250"/>
          <a:ext cx="1484913" cy="1254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04" name="Presentation" showAsIcon="1" r:id="rId12" imgW="914400" imgH="771480" progId="PowerPoint.Show.12">
                  <p:embed/>
                </p:oleObj>
              </mc:Choice>
              <mc:Fallback>
                <p:oleObj name="Presentation" showAsIcon="1" r:id="rId12" imgW="914400" imgH="771480" progId="PowerPoint.Show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350" y="5229250"/>
                        <a:ext cx="1484913" cy="12540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10" descr="orang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005" y="209028"/>
            <a:ext cx="843708" cy="84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929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0754714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0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Better employee insights as a result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436120" y="1262162"/>
            <a:ext cx="3312460" cy="466725"/>
          </a:xfrm>
          <a:prstGeom prst="rect">
            <a:avLst/>
          </a:prstGeom>
          <a:solidFill>
            <a:schemeClr val="tx2"/>
          </a:solidFill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858585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762000" eaLnBrk="0" hangingPunct="0">
              <a:defRPr/>
            </a:pPr>
            <a:r>
              <a:rPr lang="en-US" sz="1600" dirty="0">
                <a:solidFill>
                  <a:srgbClr val="FFFFFF"/>
                </a:solidFill>
                <a:latin typeface="Helvetica 65 Medium" pitchFamily="2" charset="0"/>
                <a:cs typeface="Arial" charset="0"/>
              </a:rPr>
              <a:t>What’s next </a:t>
            </a:r>
          </a:p>
        </p:txBody>
      </p:sp>
      <p:sp>
        <p:nvSpPr>
          <p:cNvPr id="2" name="Isosceles Triangle 1"/>
          <p:cNvSpPr/>
          <p:nvPr/>
        </p:nvSpPr>
        <p:spPr bwMode="auto">
          <a:xfrm rot="5400000">
            <a:off x="4305768" y="3900064"/>
            <a:ext cx="1612613" cy="216030"/>
          </a:xfrm>
          <a:prstGeom prst="triangle">
            <a:avLst/>
          </a:prstGeom>
          <a:solidFill>
            <a:schemeClr val="accent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Helvetica 45 Light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95287" y="1262161"/>
            <a:ext cx="4392741" cy="466725"/>
          </a:xfrm>
          <a:prstGeom prst="rect">
            <a:avLst/>
          </a:prstGeom>
          <a:solidFill>
            <a:schemeClr val="tx2"/>
          </a:solidFill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858585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defTabSz="762000" eaLnBrk="0" hangingPunct="0">
              <a:defRPr/>
            </a:pPr>
            <a:r>
              <a:rPr lang="en-US" sz="1600" dirty="0">
                <a:solidFill>
                  <a:srgbClr val="FFFFFF"/>
                </a:solidFill>
                <a:latin typeface="Helvetica 65 Medium" pitchFamily="2" charset="0"/>
                <a:cs typeface="Arial" charset="0"/>
              </a:rPr>
              <a:t>Outcome 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95287" y="1728886"/>
            <a:ext cx="4392741" cy="4574175"/>
          </a:xfrm>
          <a:prstGeom prst="rect">
            <a:avLst/>
          </a:prstGeom>
          <a:noFill/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lIns="90000" tIns="91440" rIns="90000" bIns="46800" anchor="ctr"/>
          <a:lstStyle/>
          <a:p>
            <a:pPr marL="285750" lvl="0" indent="-285750">
              <a:lnSpc>
                <a:spcPct val="20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Better </a:t>
            </a:r>
            <a:r>
              <a:rPr lang="en-GB" sz="1600" dirty="0" smtClean="0">
                <a:solidFill>
                  <a:srgbClr val="000000"/>
                </a:solidFill>
              </a:rPr>
              <a:t>insights drive </a:t>
            </a:r>
            <a:r>
              <a:rPr lang="en-GB" sz="1600" dirty="0">
                <a:solidFill>
                  <a:srgbClr val="000000"/>
                </a:solidFill>
              </a:rPr>
              <a:t>action </a:t>
            </a:r>
            <a:r>
              <a:rPr lang="en-GB" sz="1600" dirty="0" smtClean="0">
                <a:solidFill>
                  <a:srgbClr val="000000"/>
                </a:solidFill>
              </a:rPr>
              <a:t>more quickly and efficiently </a:t>
            </a:r>
          </a:p>
          <a:p>
            <a:pPr marL="285750" indent="-285750">
              <a:lnSpc>
                <a:spcPct val="20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Increased </a:t>
            </a:r>
            <a:r>
              <a:rPr lang="en-GB" sz="1600" dirty="0" smtClean="0">
                <a:solidFill>
                  <a:srgbClr val="000000"/>
                </a:solidFill>
              </a:rPr>
              <a:t>employee engagement thorough tangible results </a:t>
            </a:r>
            <a:endParaRPr lang="en-GB" sz="1600" dirty="0">
              <a:solidFill>
                <a:srgbClr val="000000"/>
              </a:solidFill>
            </a:endParaRPr>
          </a:p>
          <a:p>
            <a:pPr marL="285750" lvl="0" indent="-285750">
              <a:lnSpc>
                <a:spcPct val="20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Faster results increase stakeholder satisfaction</a:t>
            </a:r>
            <a:endParaRPr lang="en-GB" sz="1600" dirty="0">
              <a:solidFill>
                <a:srgbClr val="000000"/>
              </a:solidFill>
            </a:endParaRPr>
          </a:p>
          <a:p>
            <a:pPr marL="285750" lvl="0" indent="-285750">
              <a:lnSpc>
                <a:spcPct val="20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Increased accuracy &amp; therefore </a:t>
            </a:r>
            <a:r>
              <a:rPr lang="en-GB" sz="1600" dirty="0" smtClean="0">
                <a:solidFill>
                  <a:srgbClr val="000000"/>
                </a:solidFill>
              </a:rPr>
              <a:t>trust</a:t>
            </a:r>
          </a:p>
          <a:p>
            <a:pPr marL="285750" lvl="0" indent="-285750">
              <a:lnSpc>
                <a:spcPct val="20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600" dirty="0" smtClean="0">
                <a:solidFill>
                  <a:srgbClr val="000000"/>
                </a:solidFill>
              </a:rPr>
              <a:t>Time savings invested in more value added tasks, increasing motivation</a:t>
            </a:r>
            <a:endParaRPr lang="en-GB" sz="16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436120" y="1728887"/>
            <a:ext cx="3312460" cy="4574175"/>
          </a:xfrm>
          <a:prstGeom prst="rect">
            <a:avLst/>
          </a:prstGeom>
          <a:noFill/>
          <a:ln w="12700" algn="ctr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lIns="90000" tIns="91440" rIns="90000" bIns="46800" anchor="ctr"/>
          <a:lstStyle/>
          <a:p>
            <a:pPr marL="285750" lvl="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ð"/>
            </a:pPr>
            <a:r>
              <a:rPr lang="en-GB" dirty="0">
                <a:solidFill>
                  <a:srgbClr val="000000"/>
                </a:solidFill>
              </a:rPr>
              <a:t>Link to performance data</a:t>
            </a:r>
          </a:p>
          <a:p>
            <a:pPr marL="285750" lvl="0" indent="-28575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ð"/>
            </a:pPr>
            <a:r>
              <a:rPr lang="en-GB" dirty="0">
                <a:solidFill>
                  <a:srgbClr val="000000"/>
                </a:solidFill>
              </a:rPr>
              <a:t>Link to voluntary </a:t>
            </a:r>
            <a:r>
              <a:rPr lang="en-GB" dirty="0" smtClean="0">
                <a:solidFill>
                  <a:srgbClr val="000000"/>
                </a:solidFill>
              </a:rPr>
              <a:t>leavers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2" name="Picture 10" descr="oran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005" y="209028"/>
            <a:ext cx="843708" cy="84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497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10" grpId="0" animBg="1"/>
      <p:bldP spid="11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660" y="0"/>
            <a:ext cx="9310447" cy="94270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  <a:extLst/>
        </p:spPr>
      </p:pic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4791756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7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</a:t>
            </a:r>
            <a:r>
              <a:rPr lang="en-GB" dirty="0" err="1" smtClean="0"/>
              <a:t>aways</a:t>
            </a:r>
            <a:r>
              <a:rPr lang="en-GB" dirty="0" smtClean="0"/>
              <a:t>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94402" y="1833619"/>
            <a:ext cx="2412000" cy="1800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108000" rIns="36000" bIns="72000" anchor="ctr"/>
          <a:lstStyle/>
          <a:p>
            <a:pPr algn="ctr" defTabSz="900113" eaLnBrk="0" hangingPunct="0">
              <a:defRPr/>
            </a:pPr>
            <a:r>
              <a:rPr lang="en-GB" dirty="0" smtClean="0">
                <a:solidFill>
                  <a:schemeClr val="tx2"/>
                </a:solidFill>
                <a:latin typeface="+mj-lt"/>
              </a:rPr>
              <a:t>Strategic </a:t>
            </a:r>
            <a:r>
              <a:rPr lang="en-GB" dirty="0">
                <a:solidFill>
                  <a:schemeClr val="tx2"/>
                </a:solidFill>
                <a:latin typeface="+mj-lt"/>
              </a:rPr>
              <a:t>alignment </a:t>
            </a:r>
            <a:endParaRPr lang="en-GB" dirty="0" smtClean="0">
              <a:solidFill>
                <a:schemeClr val="tx2"/>
              </a:solidFill>
              <a:latin typeface="+mj-lt"/>
            </a:endParaRPr>
          </a:p>
          <a:p>
            <a:pPr algn="ctr" defTabSz="900113" eaLnBrk="0" hangingPunct="0">
              <a:defRPr/>
            </a:pPr>
            <a:endParaRPr lang="en-GB" sz="1600" b="1" dirty="0" smtClean="0">
              <a:solidFill>
                <a:schemeClr val="tx2"/>
              </a:solidFill>
              <a:latin typeface="Helvetica 45 Light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365557" y="1833619"/>
            <a:ext cx="2412000" cy="1800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108000" rIns="36000" bIns="72000" anchor="ctr"/>
          <a:lstStyle/>
          <a:p>
            <a:pPr algn="ctr" defTabSz="900113" eaLnBrk="0" hangingPunct="0">
              <a:defRPr/>
            </a:pPr>
            <a:r>
              <a:rPr lang="en-GB" dirty="0">
                <a:solidFill>
                  <a:schemeClr val="tx2"/>
                </a:solidFill>
                <a:latin typeface="+mj-lt"/>
              </a:rPr>
              <a:t>Senior management </a:t>
            </a:r>
            <a:r>
              <a:rPr lang="en-GB" dirty="0" smtClean="0">
                <a:solidFill>
                  <a:schemeClr val="tx2"/>
                </a:solidFill>
                <a:latin typeface="+mj-lt"/>
              </a:rPr>
              <a:t>commitment </a:t>
            </a:r>
            <a:endParaRPr lang="en-GB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336713" y="1833619"/>
            <a:ext cx="2412000" cy="1800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108000" rIns="36000" bIns="72000" anchor="ctr"/>
          <a:lstStyle/>
          <a:p>
            <a:pPr lvl="0" algn="ctr" defTabSz="900113" eaLnBrk="0" hangingPunct="0">
              <a:defRPr/>
            </a:pPr>
            <a:r>
              <a:rPr lang="en-GB" dirty="0" smtClean="0">
                <a:solidFill>
                  <a:srgbClr val="FF6600"/>
                </a:solidFill>
                <a:latin typeface="Helvetica 65 Medium"/>
              </a:rPr>
              <a:t>Short</a:t>
            </a:r>
            <a:endParaRPr lang="en-GB" dirty="0">
              <a:solidFill>
                <a:srgbClr val="FF6600"/>
              </a:solidFill>
              <a:latin typeface="Helvetica 65 Medium"/>
            </a:endParaRPr>
          </a:p>
          <a:p>
            <a:pPr lvl="0" algn="ctr" defTabSz="900113" eaLnBrk="0" hangingPunct="0">
              <a:defRPr/>
            </a:pPr>
            <a:endParaRPr lang="en-GB" sz="1600" b="1" dirty="0">
              <a:solidFill>
                <a:srgbClr val="FF6600"/>
              </a:solidFill>
              <a:latin typeface="Helvetica 45 Light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838938" y="4221110"/>
            <a:ext cx="2412000" cy="1800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108000" rIns="36000" bIns="72000" anchor="ctr"/>
          <a:lstStyle/>
          <a:p>
            <a:pPr algn="ctr" defTabSz="900113" eaLnBrk="0" hangingPunct="0">
              <a:defRPr/>
            </a:pPr>
            <a:r>
              <a:rPr lang="en-GB" dirty="0" smtClean="0">
                <a:solidFill>
                  <a:schemeClr val="tx2"/>
                </a:solidFill>
                <a:latin typeface="+mj-lt"/>
              </a:rPr>
              <a:t>Regular </a:t>
            </a:r>
          </a:p>
          <a:p>
            <a:pPr algn="ctr" defTabSz="900113" eaLnBrk="0" hangingPunct="0">
              <a:defRPr/>
            </a:pPr>
            <a:endParaRPr lang="en-GB" sz="1600" b="1" dirty="0" smtClean="0">
              <a:solidFill>
                <a:schemeClr val="tx2"/>
              </a:solidFill>
              <a:latin typeface="Helvetica 45 Light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810093" y="4221110"/>
            <a:ext cx="2412000" cy="1800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108000" rIns="36000" bIns="72000" anchor="ctr"/>
          <a:lstStyle/>
          <a:p>
            <a:pPr algn="ctr" defTabSz="900113" eaLnBrk="0" hangingPunct="0">
              <a:defRPr/>
            </a:pPr>
            <a:r>
              <a:rPr lang="en-GB" dirty="0">
                <a:solidFill>
                  <a:schemeClr val="tx2"/>
                </a:solidFill>
                <a:latin typeface="+mj-lt"/>
              </a:rPr>
              <a:t>Results drive action </a:t>
            </a:r>
          </a:p>
        </p:txBody>
      </p:sp>
      <p:pic>
        <p:nvPicPr>
          <p:cNvPr id="11" name="Picture 10" descr="orang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005" y="209028"/>
            <a:ext cx="843708" cy="84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6272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Helvetica 45 Light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430" y="3212970"/>
            <a:ext cx="8397488" cy="165623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sz="4800" dirty="0" smtClean="0">
                <a:latin typeface="+mn-lt"/>
              </a:rPr>
              <a:t>developing an approach suitable for Orange</a:t>
            </a:r>
            <a:endParaRPr lang="en-US" sz="4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86566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8218520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5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Strong values – how do we deliver on these?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94402" y="1833619"/>
            <a:ext cx="2412000" cy="1800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108000" rIns="36000" bIns="72000" anchor="ctr"/>
          <a:lstStyle/>
          <a:p>
            <a:pPr algn="ctr" defTabSz="900113" eaLnBrk="0" hangingPunct="0">
              <a:defRPr/>
            </a:pPr>
            <a:r>
              <a:rPr lang="en-GB" dirty="0" smtClean="0">
                <a:solidFill>
                  <a:schemeClr val="tx2"/>
                </a:solidFill>
                <a:latin typeface="+mj-lt"/>
              </a:rPr>
              <a:t>exceptional service</a:t>
            </a:r>
          </a:p>
          <a:p>
            <a:pPr algn="ctr" defTabSz="900113" eaLnBrk="0" hangingPunct="0">
              <a:defRPr/>
            </a:pPr>
            <a:endParaRPr lang="en-GB" sz="1600" b="1" dirty="0" smtClean="0">
              <a:solidFill>
                <a:schemeClr val="tx2"/>
              </a:solidFill>
              <a:latin typeface="Helvetica 45 Light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365557" y="1833619"/>
            <a:ext cx="2412000" cy="1800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108000" rIns="36000" bIns="72000" anchor="ctr"/>
          <a:lstStyle/>
          <a:p>
            <a:pPr algn="ctr" defTabSz="900113" eaLnBrk="0" hangingPunct="0">
              <a:defRPr/>
            </a:pPr>
            <a:r>
              <a:rPr lang="en-GB" dirty="0" smtClean="0">
                <a:solidFill>
                  <a:schemeClr val="tx2"/>
                </a:solidFill>
                <a:latin typeface="+mj-lt"/>
              </a:rPr>
              <a:t>simplicity</a:t>
            </a:r>
            <a:endParaRPr lang="en-GB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336713" y="1833619"/>
            <a:ext cx="2412000" cy="1800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108000" rIns="36000" bIns="72000" anchor="ctr"/>
          <a:lstStyle/>
          <a:p>
            <a:pPr lvl="0" algn="ctr" defTabSz="900113" eaLnBrk="0" hangingPunct="0">
              <a:defRPr/>
            </a:pPr>
            <a:r>
              <a:rPr lang="en-GB" sz="1600" dirty="0" smtClean="0">
                <a:solidFill>
                  <a:srgbClr val="FF6600"/>
                </a:solidFill>
                <a:latin typeface="+mj-lt"/>
              </a:rPr>
              <a:t>refreshing</a:t>
            </a:r>
            <a:endParaRPr lang="en-GB" sz="1600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838938" y="4221110"/>
            <a:ext cx="2412000" cy="1800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108000" rIns="36000" bIns="72000" anchor="ctr"/>
          <a:lstStyle/>
          <a:p>
            <a:pPr algn="ctr" defTabSz="900113" eaLnBrk="0" hangingPunct="0">
              <a:defRPr/>
            </a:pPr>
            <a:r>
              <a:rPr lang="en-GB" dirty="0" smtClean="0">
                <a:solidFill>
                  <a:schemeClr val="tx2"/>
                </a:solidFill>
                <a:latin typeface="+mj-lt"/>
              </a:rPr>
              <a:t>sincerity</a:t>
            </a:r>
          </a:p>
          <a:p>
            <a:pPr algn="ctr" defTabSz="900113" eaLnBrk="0" hangingPunct="0">
              <a:defRPr/>
            </a:pPr>
            <a:endParaRPr lang="en-GB" sz="1600" b="1" dirty="0" smtClean="0">
              <a:solidFill>
                <a:schemeClr val="tx2"/>
              </a:solidFill>
              <a:latin typeface="Helvetica 45 Light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810093" y="4221110"/>
            <a:ext cx="2412000" cy="1800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108000" rIns="36000" bIns="72000" anchor="ctr"/>
          <a:lstStyle/>
          <a:p>
            <a:pPr algn="ctr" defTabSz="900113" eaLnBrk="0" hangingPunct="0">
              <a:defRPr/>
            </a:pPr>
            <a:r>
              <a:rPr lang="en-GB" dirty="0" smtClean="0">
                <a:solidFill>
                  <a:schemeClr val="tx2"/>
                </a:solidFill>
                <a:latin typeface="+mj-lt"/>
              </a:rPr>
              <a:t>efficient</a:t>
            </a:r>
            <a:endParaRPr lang="en-GB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90348" y="569333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2000" tIns="0" rIns="72000" bIns="7200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buClr>
                <a:schemeClr val="tx2"/>
              </a:buClr>
            </a:pPr>
            <a:endParaRPr lang="en-US" sz="1400" dirty="0" smtClean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39848" y="569333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2000" tIns="0" rIns="72000" bIns="7200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buClr>
                <a:schemeClr val="tx2"/>
              </a:buClr>
            </a:pPr>
            <a:endParaRPr lang="en-US" sz="14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73097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brand – highest quality builds trust.</a:t>
            </a:r>
            <a:endParaRPr lang="en-US" dirty="0"/>
          </a:p>
        </p:txBody>
      </p:sp>
      <p:pic>
        <p:nvPicPr>
          <p:cNvPr id="7" name="Picture 6" descr="Screen Shot 2014-09-25 at 21.23.3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67" y="1016117"/>
            <a:ext cx="5161550" cy="3637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Screen Shot 2014-09-25 at 21.28.17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630" y="1916790"/>
            <a:ext cx="5161550" cy="3647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Screen Shot 2014-09-25 at 21.24.04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887" y="2675042"/>
            <a:ext cx="5161550" cy="3643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7775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4-09-25 at 21.05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537" y="1341899"/>
            <a:ext cx="4189673" cy="3142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brand - identity guidelines for charts.</a:t>
            </a:r>
            <a:endParaRPr lang="en-US" dirty="0"/>
          </a:p>
        </p:txBody>
      </p:sp>
      <p:pic>
        <p:nvPicPr>
          <p:cNvPr id="4" name="Picture 3" descr="Screen Shot 2014-09-25 at 21.03.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959" y="2218909"/>
            <a:ext cx="4206247" cy="3161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Screen Shot 2014-09-25 at 21.01.5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88" y="3012057"/>
            <a:ext cx="4233862" cy="3182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1046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science approach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580" y="980660"/>
            <a:ext cx="5616780" cy="536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29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27480"/>
            <a:ext cx="9180640" cy="8571907"/>
            <a:chOff x="899490" y="0"/>
            <a:chExt cx="7345020" cy="6858000"/>
          </a:xfrm>
        </p:grpSpPr>
        <p:pic>
          <p:nvPicPr>
            <p:cNvPr id="3" name="Picture 2" descr="Screen Shot 2014-09-26 at 09.22.00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800" y="0"/>
              <a:ext cx="7259304" cy="685800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 bwMode="auto">
            <a:xfrm>
              <a:off x="899490" y="0"/>
              <a:ext cx="7345020" cy="6858000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72000" tIns="72000" rIns="72000" bIns="72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Helvetica 45 Light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importance of code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0" y="2060810"/>
            <a:ext cx="9144000" cy="3024420"/>
          </a:xfrm>
          <a:prstGeom prst="rect">
            <a:avLst/>
          </a:prstGeom>
          <a:solidFill>
            <a:schemeClr val="tx2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Helvetica 45 Light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71500" y="2204830"/>
            <a:ext cx="7417030" cy="2562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Code makes analysis:</a:t>
            </a: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</a:rPr>
              <a:t>Reproducible</a:t>
            </a: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</a:rPr>
              <a:t>Scalable</a:t>
            </a: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</a:rPr>
              <a:t>Increases quality</a:t>
            </a: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</a:rPr>
              <a:t>Decreases cost</a:t>
            </a: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</a:rPr>
              <a:t>Fast</a:t>
            </a:r>
          </a:p>
        </p:txBody>
      </p:sp>
    </p:spTree>
    <p:extLst>
      <p:ext uri="{BB962C8B-B14F-4D97-AF65-F5344CB8AC3E}">
        <p14:creationId xmlns:p14="http://schemas.microsoft.com/office/powerpoint/2010/main" val="3105738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 progress during last 20 years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570" y="980660"/>
            <a:ext cx="6304820" cy="540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17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first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-1914" y="1124680"/>
            <a:ext cx="9144000" cy="5142016"/>
            <a:chOff x="-1914" y="1124680"/>
            <a:chExt cx="9144000" cy="514201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914" y="1124680"/>
              <a:ext cx="9144000" cy="5142016"/>
            </a:xfrm>
            <a:prstGeom prst="rect">
              <a:avLst/>
            </a:prstGeom>
          </p:spPr>
        </p:pic>
        <p:pic>
          <p:nvPicPr>
            <p:cNvPr id="6" name="Picture 5" descr="orange survey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9840" y="1628750"/>
              <a:ext cx="2353003" cy="417658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 bwMode="auto">
            <a:xfrm>
              <a:off x="4139940" y="1772770"/>
              <a:ext cx="864120" cy="144020"/>
            </a:xfrm>
            <a:prstGeom prst="rect">
              <a:avLst/>
            </a:prstGeom>
            <a:solidFill>
              <a:srgbClr val="F4F2EF"/>
            </a:solidFill>
            <a:ln w="38100" cap="flat" cmpd="sng" algn="ctr">
              <a:solidFill>
                <a:srgbClr val="F4F2E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72000" tIns="72000" rIns="72000" bIns="72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Helvetica 45 Light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9512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Simplifying the current process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20" y="1628750"/>
            <a:ext cx="8244463" cy="33672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5292100" y="1556740"/>
            <a:ext cx="3384470" cy="3600500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72000" rIns="72000" bIns="72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err="1" smtClean="0">
              <a:ln>
                <a:noFill/>
              </a:ln>
              <a:solidFill>
                <a:srgbClr val="FF6600"/>
              </a:solidFill>
              <a:effectLst/>
              <a:latin typeface="Helvetica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80140" y="5301260"/>
            <a:ext cx="187226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2000" tIns="0" rIns="72000" bIns="7200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buClr>
                <a:schemeClr val="tx2"/>
              </a:buClr>
            </a:pPr>
            <a:r>
              <a:rPr lang="en-US" sz="2400" dirty="0" smtClean="0">
                <a:solidFill>
                  <a:srgbClr val="FF6600"/>
                </a:solidFill>
                <a:latin typeface="+mn-lt"/>
              </a:rPr>
              <a:t>Opportunity for code</a:t>
            </a:r>
          </a:p>
        </p:txBody>
      </p:sp>
    </p:spTree>
    <p:extLst>
      <p:ext uri="{BB962C8B-B14F-4D97-AF65-F5344CB8AC3E}">
        <p14:creationId xmlns:p14="http://schemas.microsoft.com/office/powerpoint/2010/main" val="1719924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9-25 at 21.43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570" y="362895"/>
            <a:ext cx="7098417" cy="62345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Orange Switzerland as a Graph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757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based reporting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-1620860" y="908650"/>
            <a:ext cx="11737630" cy="5976830"/>
            <a:chOff x="-1620860" y="908650"/>
            <a:chExt cx="11737630" cy="5976830"/>
          </a:xfrm>
        </p:grpSpPr>
        <p:pic>
          <p:nvPicPr>
            <p:cNvPr id="4" name="Picture 3" descr="Screen Shot 2014-09-25 at 21.56.1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268700"/>
              <a:ext cx="9144000" cy="5176694"/>
            </a:xfrm>
            <a:prstGeom prst="rect">
              <a:avLst/>
            </a:prstGeom>
          </p:spPr>
        </p:pic>
        <p:sp>
          <p:nvSpPr>
            <p:cNvPr id="5" name="Trapezoid 4"/>
            <p:cNvSpPr/>
            <p:nvPr/>
          </p:nvSpPr>
          <p:spPr bwMode="auto">
            <a:xfrm>
              <a:off x="6516270" y="1124680"/>
              <a:ext cx="3600500" cy="3960550"/>
            </a:xfrm>
            <a:prstGeom prst="trapezoid">
              <a:avLst>
                <a:gd name="adj" fmla="val 26093"/>
              </a:avLst>
            </a:prstGeom>
            <a:solidFill>
              <a:schemeClr val="bg1">
                <a:alpha val="76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72000" tIns="72000" rIns="72000" bIns="72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Helvetica 45 Light" pitchFamily="34" charset="0"/>
              </a:endParaRPr>
            </a:p>
          </p:txBody>
        </p:sp>
        <p:sp>
          <p:nvSpPr>
            <p:cNvPr id="6" name="Trapezoid 5"/>
            <p:cNvSpPr/>
            <p:nvPr/>
          </p:nvSpPr>
          <p:spPr bwMode="auto">
            <a:xfrm>
              <a:off x="5292100" y="5085230"/>
              <a:ext cx="4608640" cy="1512210"/>
            </a:xfrm>
            <a:prstGeom prst="trapezoid">
              <a:avLst>
                <a:gd name="adj" fmla="val 28902"/>
              </a:avLst>
            </a:prstGeom>
            <a:solidFill>
              <a:schemeClr val="bg1">
                <a:alpha val="76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72000" tIns="72000" rIns="72000" bIns="72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Helvetica 45 Light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 bwMode="auto">
            <a:xfrm flipV="1">
              <a:off x="-540710" y="908650"/>
              <a:ext cx="5184720" cy="1944270"/>
            </a:xfrm>
            <a:prstGeom prst="trapezoid">
              <a:avLst>
                <a:gd name="adj" fmla="val 52683"/>
              </a:avLst>
            </a:prstGeom>
            <a:solidFill>
              <a:schemeClr val="bg1">
                <a:alpha val="76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72000" tIns="72000" rIns="72000" bIns="72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Helvetica 45 Light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 bwMode="auto">
            <a:xfrm>
              <a:off x="-1620860" y="2852920"/>
              <a:ext cx="4248590" cy="4032560"/>
            </a:xfrm>
            <a:prstGeom prst="trapezoid">
              <a:avLst>
                <a:gd name="adj" fmla="val 14666"/>
              </a:avLst>
            </a:prstGeom>
            <a:solidFill>
              <a:schemeClr val="bg1">
                <a:alpha val="76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72000" tIns="72000" rIns="72000" bIns="72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Helvetica 45 Light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87530" y="1772770"/>
              <a:ext cx="1953006" cy="521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72000" tIns="0" rIns="72000" bIns="72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3200" dirty="0" smtClean="0">
                  <a:latin typeface="+mn-lt"/>
                </a:rPr>
                <a:t>Manager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410" y="3933070"/>
              <a:ext cx="2376330" cy="1008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72000" tIns="0" rIns="72000" bIns="72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3200" dirty="0" smtClean="0">
                  <a:latin typeface="+mn-lt"/>
                </a:rPr>
                <a:t>Direct team</a:t>
              </a:r>
            </a:p>
            <a:p>
              <a:pPr>
                <a:buClr>
                  <a:schemeClr val="tx2"/>
                </a:buClr>
              </a:pPr>
              <a:r>
                <a:rPr lang="en-US" sz="3200" dirty="0" smtClean="0">
                  <a:latin typeface="+mn-lt"/>
                </a:rPr>
                <a:t>member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516270" y="3933070"/>
              <a:ext cx="2376330" cy="1008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72000" tIns="0" rIns="72000" bIns="720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3200" dirty="0" smtClean="0">
                  <a:latin typeface="+mn-lt"/>
                </a:rPr>
                <a:t>Broader team</a:t>
              </a:r>
            </a:p>
            <a:p>
              <a:pPr>
                <a:buClr>
                  <a:schemeClr val="tx2"/>
                </a:buClr>
              </a:pPr>
              <a:r>
                <a:rPr lang="en-US" sz="3200" dirty="0" smtClean="0">
                  <a:latin typeface="+mn-lt"/>
                </a:rPr>
                <a:t>member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>
              <a:off x="2987780" y="2204830"/>
              <a:ext cx="432060" cy="648090"/>
            </a:xfrm>
            <a:prstGeom prst="straightConnector1">
              <a:avLst/>
            </a:prstGeom>
            <a:noFill/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/>
            <p:nvPr/>
          </p:nvCxnSpPr>
          <p:spPr bwMode="auto">
            <a:xfrm flipV="1">
              <a:off x="1979640" y="4581160"/>
              <a:ext cx="720100" cy="72010"/>
            </a:xfrm>
            <a:prstGeom prst="straightConnector1">
              <a:avLst/>
            </a:prstGeom>
            <a:noFill/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>
              <a:stCxn id="12" idx="1"/>
            </p:cNvCxnSpPr>
            <p:nvPr/>
          </p:nvCxnSpPr>
          <p:spPr bwMode="auto">
            <a:xfrm flipH="1" flipV="1">
              <a:off x="5940190" y="4365130"/>
              <a:ext cx="576080" cy="72010"/>
            </a:xfrm>
            <a:prstGeom prst="straightConnector1">
              <a:avLst/>
            </a:prstGeom>
            <a:noFill/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414059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 responses in real-time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28956"/>
          <a:stretch/>
        </p:blipFill>
        <p:spPr>
          <a:xfrm>
            <a:off x="1763610" y="908650"/>
            <a:ext cx="5370704" cy="5400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613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Automating classification of text comments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510" y="2276840"/>
            <a:ext cx="7308380" cy="21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Exploring comments interactively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5700"/>
            <a:ext cx="9144000" cy="452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09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Joining data together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300" y="1739900"/>
            <a:ext cx="6883400" cy="336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461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Integrating survey data in other reporting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90" y="1484730"/>
            <a:ext cx="8783950" cy="452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296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Don’t be scared of challenging norms, if you feel it’s better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550" y="1412720"/>
            <a:ext cx="6444260" cy="47994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820037" y="606152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2000" tIns="0" rIns="72000" bIns="7200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buClr>
                <a:schemeClr val="tx2"/>
              </a:buClr>
            </a:pPr>
            <a:endParaRPr lang="en-US" sz="14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39347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immediate results</a:t>
            </a:r>
            <a:endParaRPr lang="en-US" dirty="0"/>
          </a:p>
        </p:txBody>
      </p:sp>
      <p:pic>
        <p:nvPicPr>
          <p:cNvPr id="14" name="Picture 13" descr="Screen Shot 2014-09-26 at 09.10.15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30" y="1700760"/>
            <a:ext cx="3525408" cy="2643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 descr="Screen Shot 2014-09-26 at 09.13.2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80" y="1700760"/>
            <a:ext cx="3525408" cy="2641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4211950" y="227684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2000" tIns="0" rIns="72000" bIns="7200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buClr>
                <a:schemeClr val="tx2"/>
              </a:buClr>
            </a:pPr>
            <a:r>
              <a:rPr lang="en-US" sz="8800" dirty="0" smtClean="0">
                <a:latin typeface="+mn-lt"/>
              </a:rPr>
              <a:t>+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7480" y="450915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2000" tIns="0" rIns="72000" bIns="7200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buClr>
                <a:schemeClr val="tx2"/>
              </a:buClr>
            </a:pPr>
            <a:r>
              <a:rPr lang="en-US" sz="3600" dirty="0" smtClean="0">
                <a:latin typeface="+mn-lt"/>
              </a:rPr>
              <a:t>~110 versions</a:t>
            </a:r>
          </a:p>
        </p:txBody>
      </p:sp>
    </p:spTree>
    <p:extLst>
      <p:ext uri="{BB962C8B-B14F-4D97-AF65-F5344CB8AC3E}">
        <p14:creationId xmlns:p14="http://schemas.microsoft.com/office/powerpoint/2010/main" val="37603702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31844247"/>
              </p:ext>
            </p:extLst>
          </p:nvPr>
        </p:nvGraphicFramePr>
        <p:xfrm>
          <a:off x="1466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2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66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9746" name="Picture 2" descr="C:\My Documents\Personal\Orange\Camping\Orange_546097_28012013[1]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74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+mj-lt"/>
              </a:rPr>
              <a:t>That’s all for now. Questions?</a:t>
            </a:r>
            <a:br>
              <a:rPr lang="en-GB" dirty="0" smtClean="0">
                <a:latin typeface="+mj-lt"/>
              </a:rPr>
            </a:br>
            <a:endParaRPr lang="en-GB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9740" y="332656"/>
            <a:ext cx="84406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2000" tIns="72000" rIns="72000" bIns="72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76213" indent="-176213">
              <a:buClr>
                <a:schemeClr val="tx2"/>
              </a:buClr>
              <a:buFont typeface="Wingdings" pitchFamily="2" charset="2"/>
              <a:buChar char="§"/>
            </a:pPr>
            <a:endParaRPr lang="en-GB" sz="1400" dirty="0" err="1" smtClean="0">
              <a:latin typeface="+mn-lt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72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L:\HR Internal Communications\06-Resources\01-Presentation resources\images for presentations\2012\U160318scr_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96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042988" y="1189038"/>
            <a:ext cx="7808912" cy="1738312"/>
          </a:xfrm>
        </p:spPr>
        <p:txBody>
          <a:bodyPr/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thanks</a:t>
            </a:r>
          </a:p>
        </p:txBody>
      </p:sp>
      <p:sp>
        <p:nvSpPr>
          <p:cNvPr id="54276" name="Footer Placeholder 3"/>
          <p:cNvSpPr>
            <a:spLocks noGrp="1"/>
          </p:cNvSpPr>
          <p:nvPr>
            <p:ph type="ftr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</a:defRPr>
            </a:lvl9pPr>
          </a:lstStyle>
          <a:p>
            <a:pPr eaLnBrk="1" hangingPunct="1"/>
            <a:r>
              <a:rPr lang="en-US" sz="1000" smtClean="0">
                <a:latin typeface="Helvetica 55 Roman" pitchFamily="2" charset="0"/>
                <a:ea typeface="ＭＳ Ｐゴシック" pitchFamily="34" charset="-128"/>
              </a:rPr>
              <a:t>       	</a:t>
            </a:r>
            <a:endParaRPr lang="en-GB" sz="1000" smtClean="0">
              <a:latin typeface="Helvetica 55 Roman" pitchFamily="2" charset="0"/>
              <a:ea typeface="ＭＳ Ｐゴシック" pitchFamily="34" charset="-128"/>
            </a:endParaRPr>
          </a:p>
          <a:p>
            <a:pPr eaLnBrk="1" hangingPunct="1"/>
            <a:r>
              <a:rPr lang="en-US" sz="1000" smtClean="0">
                <a:latin typeface="Helvetica 55 Roman" pitchFamily="2" charset="0"/>
                <a:ea typeface="ＭＳ Ｐゴシック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90997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168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0&quot;/&gt;&lt;/m_mruColor&gt;&lt;m_mapectfillschemeMRU/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.&lt;/m_chGroupingSymbol&gt;&lt;m_chDecimalSymbol17909&gt;,&lt;/m_chDecimalSymbol17909&gt;&lt;m_nGroupingDigits17909 val=&quot;3&quot;/&gt;&lt;m_chGroupingSymbol17909&gt;.&lt;/m_chGroupingSymbol17909&gt;&lt;/m_precDefault&gt;&lt;/CDefaultPrec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external English">
  <a:themeElements>
    <a:clrScheme name="OCH-Template Colours">
      <a:dk1>
        <a:srgbClr val="000000"/>
      </a:dk1>
      <a:lt1>
        <a:srgbClr val="FFFFFF"/>
      </a:lt1>
      <a:dk2>
        <a:srgbClr val="FF6600"/>
      </a:dk2>
      <a:lt2>
        <a:srgbClr val="DBDBDB"/>
      </a:lt2>
      <a:accent1>
        <a:srgbClr val="FF8D40"/>
      </a:accent1>
      <a:accent2>
        <a:srgbClr val="A64300"/>
      </a:accent2>
      <a:accent3>
        <a:srgbClr val="FFAB73"/>
      </a:accent3>
      <a:accent4>
        <a:srgbClr val="00A287"/>
      </a:accent4>
      <a:accent5>
        <a:srgbClr val="1E796A"/>
      </a:accent5>
      <a:accent6>
        <a:srgbClr val="DBDBDB"/>
      </a:accent6>
      <a:hlink>
        <a:srgbClr val="000000"/>
      </a:hlink>
      <a:folHlink>
        <a:srgbClr val="000000"/>
      </a:folHlink>
    </a:clrScheme>
    <a:fontScheme name="external English">
      <a:majorFont>
        <a:latin typeface="Helvetica 65 Medium"/>
        <a:ea typeface=""/>
        <a:cs typeface=""/>
      </a:majorFont>
      <a:minorFont>
        <a:latin typeface="Helvetica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2000" tIns="72000" rIns="72000" bIns="720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err="1" smtClean="0">
            <a:ln>
              <a:noFill/>
            </a:ln>
            <a:solidFill>
              <a:schemeClr val="tx1"/>
            </a:solidFill>
            <a:effectLst/>
            <a:latin typeface="Helvetica 45 Ligh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45 Light" pitchFamily="34" charset="0"/>
          </a:defRPr>
        </a:defPPr>
      </a:lstStyle>
    </a:lnDef>
    <a:txDef>
      <a:spPr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72000" tIns="0" rIns="72000" bIns="72000" numCol="1" rtlCol="0" anchor="t" anchorCtr="0" compatLnSpc="1">
        <a:prstTxWarp prst="textNoShape">
          <a:avLst/>
        </a:prstTxWarp>
        <a:noAutofit/>
      </a:bodyPr>
      <a:lstStyle>
        <a:defPPr>
          <a:buClr>
            <a:schemeClr val="tx2"/>
          </a:buClr>
          <a:defRPr sz="1400" dirty="0" smtClean="0">
            <a:latin typeface="+mn-lt"/>
          </a:defRPr>
        </a:defPPr>
      </a:lstStyle>
    </a:txDef>
  </a:objectDefaults>
  <a:extraClrSchemeLst>
    <a:extraClrScheme>
      <a:clrScheme name="external English 1">
        <a:dk1>
          <a:srgbClr val="333333"/>
        </a:dk1>
        <a:lt1>
          <a:srgbClr val="FFFFFF"/>
        </a:lt1>
        <a:dk2>
          <a:srgbClr val="000000"/>
        </a:dk2>
        <a:lt2>
          <a:srgbClr val="FF6600"/>
        </a:lt2>
        <a:accent1>
          <a:srgbClr val="000000"/>
        </a:accent1>
        <a:accent2>
          <a:srgbClr val="FFFFFF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E7E7E7"/>
        </a:accent6>
        <a:hlink>
          <a:srgbClr val="FF66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ternal English 2">
        <a:dk1>
          <a:srgbClr val="000000"/>
        </a:dk1>
        <a:lt1>
          <a:srgbClr val="FFFFFF"/>
        </a:lt1>
        <a:dk2>
          <a:srgbClr val="FF6600"/>
        </a:dk2>
        <a:lt2>
          <a:srgbClr val="DDDDDD"/>
        </a:lt2>
        <a:accent1>
          <a:srgbClr val="000000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E7E7E7"/>
        </a:accent6>
        <a:hlink>
          <a:srgbClr val="FF66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range template">
  <a:themeElements>
    <a:clrScheme name="external English 2">
      <a:dk1>
        <a:srgbClr val="000000"/>
      </a:dk1>
      <a:lt1>
        <a:srgbClr val="FFFFFF"/>
      </a:lt1>
      <a:dk2>
        <a:srgbClr val="FF6600"/>
      </a:dk2>
      <a:lt2>
        <a:srgbClr val="DDDDDD"/>
      </a:lt2>
      <a:accent1>
        <a:srgbClr val="000000"/>
      </a:accent1>
      <a:accent2>
        <a:srgbClr val="FFFFFF"/>
      </a:accent2>
      <a:accent3>
        <a:srgbClr val="FFFFFF"/>
      </a:accent3>
      <a:accent4>
        <a:srgbClr val="000000"/>
      </a:accent4>
      <a:accent5>
        <a:srgbClr val="AAAAAA"/>
      </a:accent5>
      <a:accent6>
        <a:srgbClr val="E7E7E7"/>
      </a:accent6>
      <a:hlink>
        <a:srgbClr val="FF6600"/>
      </a:hlink>
      <a:folHlink>
        <a:srgbClr val="FF6600"/>
      </a:folHlink>
    </a:clrScheme>
    <a:fontScheme name="external English">
      <a:majorFont>
        <a:latin typeface="Helvetica 65 Medium"/>
        <a:ea typeface=""/>
        <a:cs typeface=""/>
      </a:majorFont>
      <a:minorFont>
        <a:latin typeface="Helvetica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45 Ligh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45 Light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>
    <a:extraClrScheme>
      <a:clrScheme name="external English 1">
        <a:dk1>
          <a:srgbClr val="333333"/>
        </a:dk1>
        <a:lt1>
          <a:srgbClr val="FFFFFF"/>
        </a:lt1>
        <a:dk2>
          <a:srgbClr val="000000"/>
        </a:dk2>
        <a:lt2>
          <a:srgbClr val="FF6600"/>
        </a:lt2>
        <a:accent1>
          <a:srgbClr val="000000"/>
        </a:accent1>
        <a:accent2>
          <a:srgbClr val="FFFFFF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E7E7E7"/>
        </a:accent6>
        <a:hlink>
          <a:srgbClr val="FF66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ternal English 2">
        <a:dk1>
          <a:srgbClr val="000000"/>
        </a:dk1>
        <a:lt1>
          <a:srgbClr val="FFFFFF"/>
        </a:lt1>
        <a:dk2>
          <a:srgbClr val="FF6600"/>
        </a:dk2>
        <a:lt2>
          <a:srgbClr val="DDDDDD"/>
        </a:lt2>
        <a:accent1>
          <a:srgbClr val="000000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E7E7E7"/>
        </a:accent6>
        <a:hlink>
          <a:srgbClr val="FF66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range template">
  <a:themeElements>
    <a:clrScheme name="external English 2">
      <a:dk1>
        <a:srgbClr val="000000"/>
      </a:dk1>
      <a:lt1>
        <a:srgbClr val="FFFFFF"/>
      </a:lt1>
      <a:dk2>
        <a:srgbClr val="FF6600"/>
      </a:dk2>
      <a:lt2>
        <a:srgbClr val="DDDDDD"/>
      </a:lt2>
      <a:accent1>
        <a:srgbClr val="000000"/>
      </a:accent1>
      <a:accent2>
        <a:srgbClr val="FFFFFF"/>
      </a:accent2>
      <a:accent3>
        <a:srgbClr val="FFFFFF"/>
      </a:accent3>
      <a:accent4>
        <a:srgbClr val="000000"/>
      </a:accent4>
      <a:accent5>
        <a:srgbClr val="AAAAAA"/>
      </a:accent5>
      <a:accent6>
        <a:srgbClr val="E7E7E7"/>
      </a:accent6>
      <a:hlink>
        <a:srgbClr val="FF6600"/>
      </a:hlink>
      <a:folHlink>
        <a:srgbClr val="FF6600"/>
      </a:folHlink>
    </a:clrScheme>
    <a:fontScheme name="external English">
      <a:majorFont>
        <a:latin typeface="Helvetica 65 Medium"/>
        <a:ea typeface=""/>
        <a:cs typeface=""/>
      </a:majorFont>
      <a:minorFont>
        <a:latin typeface="Helvetica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45 Ligh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45 Light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>
    <a:extraClrScheme>
      <a:clrScheme name="external English 1">
        <a:dk1>
          <a:srgbClr val="333333"/>
        </a:dk1>
        <a:lt1>
          <a:srgbClr val="FFFFFF"/>
        </a:lt1>
        <a:dk2>
          <a:srgbClr val="000000"/>
        </a:dk2>
        <a:lt2>
          <a:srgbClr val="FF6600"/>
        </a:lt2>
        <a:accent1>
          <a:srgbClr val="000000"/>
        </a:accent1>
        <a:accent2>
          <a:srgbClr val="FFFFFF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E7E7E7"/>
        </a:accent6>
        <a:hlink>
          <a:srgbClr val="FF66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ternal English 2">
        <a:dk1>
          <a:srgbClr val="000000"/>
        </a:dk1>
        <a:lt1>
          <a:srgbClr val="FFFFFF"/>
        </a:lt1>
        <a:dk2>
          <a:srgbClr val="FF6600"/>
        </a:dk2>
        <a:lt2>
          <a:srgbClr val="DDDDDD"/>
        </a:lt2>
        <a:accent1>
          <a:srgbClr val="000000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E7E7E7"/>
        </a:accent6>
        <a:hlink>
          <a:srgbClr val="FF66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Orange template">
  <a:themeElements>
    <a:clrScheme name="external English 2">
      <a:dk1>
        <a:srgbClr val="000000"/>
      </a:dk1>
      <a:lt1>
        <a:srgbClr val="FFFFFF"/>
      </a:lt1>
      <a:dk2>
        <a:srgbClr val="FF6600"/>
      </a:dk2>
      <a:lt2>
        <a:srgbClr val="DDDDDD"/>
      </a:lt2>
      <a:accent1>
        <a:srgbClr val="000000"/>
      </a:accent1>
      <a:accent2>
        <a:srgbClr val="FFFFFF"/>
      </a:accent2>
      <a:accent3>
        <a:srgbClr val="FFFFFF"/>
      </a:accent3>
      <a:accent4>
        <a:srgbClr val="000000"/>
      </a:accent4>
      <a:accent5>
        <a:srgbClr val="AAAAAA"/>
      </a:accent5>
      <a:accent6>
        <a:srgbClr val="E7E7E7"/>
      </a:accent6>
      <a:hlink>
        <a:srgbClr val="FF6600"/>
      </a:hlink>
      <a:folHlink>
        <a:srgbClr val="FF6600"/>
      </a:folHlink>
    </a:clrScheme>
    <a:fontScheme name="external English">
      <a:majorFont>
        <a:latin typeface="Helvetica 65 Medium"/>
        <a:ea typeface=""/>
        <a:cs typeface=""/>
      </a:majorFont>
      <a:minorFont>
        <a:latin typeface="Helvetica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45 Ligh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45 Light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>
    <a:extraClrScheme>
      <a:clrScheme name="external English 1">
        <a:dk1>
          <a:srgbClr val="333333"/>
        </a:dk1>
        <a:lt1>
          <a:srgbClr val="FFFFFF"/>
        </a:lt1>
        <a:dk2>
          <a:srgbClr val="000000"/>
        </a:dk2>
        <a:lt2>
          <a:srgbClr val="FF6600"/>
        </a:lt2>
        <a:accent1>
          <a:srgbClr val="000000"/>
        </a:accent1>
        <a:accent2>
          <a:srgbClr val="FFFFFF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E7E7E7"/>
        </a:accent6>
        <a:hlink>
          <a:srgbClr val="FF66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ternal English 2">
        <a:dk1>
          <a:srgbClr val="000000"/>
        </a:dk1>
        <a:lt1>
          <a:srgbClr val="FFFFFF"/>
        </a:lt1>
        <a:dk2>
          <a:srgbClr val="FF6600"/>
        </a:dk2>
        <a:lt2>
          <a:srgbClr val="DDDDDD"/>
        </a:lt2>
        <a:accent1>
          <a:srgbClr val="000000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E7E7E7"/>
        </a:accent6>
        <a:hlink>
          <a:srgbClr val="FF66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Orange template">
  <a:themeElements>
    <a:clrScheme name="external English 2">
      <a:dk1>
        <a:srgbClr val="000000"/>
      </a:dk1>
      <a:lt1>
        <a:srgbClr val="FFFFFF"/>
      </a:lt1>
      <a:dk2>
        <a:srgbClr val="FF6600"/>
      </a:dk2>
      <a:lt2>
        <a:srgbClr val="DDDDDD"/>
      </a:lt2>
      <a:accent1>
        <a:srgbClr val="000000"/>
      </a:accent1>
      <a:accent2>
        <a:srgbClr val="FFFFFF"/>
      </a:accent2>
      <a:accent3>
        <a:srgbClr val="FFFFFF"/>
      </a:accent3>
      <a:accent4>
        <a:srgbClr val="000000"/>
      </a:accent4>
      <a:accent5>
        <a:srgbClr val="AAAAAA"/>
      </a:accent5>
      <a:accent6>
        <a:srgbClr val="E7E7E7"/>
      </a:accent6>
      <a:hlink>
        <a:srgbClr val="FF6600"/>
      </a:hlink>
      <a:folHlink>
        <a:srgbClr val="FF6600"/>
      </a:folHlink>
    </a:clrScheme>
    <a:fontScheme name="external English">
      <a:majorFont>
        <a:latin typeface="Helvetica 65 Medium"/>
        <a:ea typeface=""/>
        <a:cs typeface=""/>
      </a:majorFont>
      <a:minorFont>
        <a:latin typeface="Helvetica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45 Ligh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45 Light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>
    <a:extraClrScheme>
      <a:clrScheme name="external English 1">
        <a:dk1>
          <a:srgbClr val="333333"/>
        </a:dk1>
        <a:lt1>
          <a:srgbClr val="FFFFFF"/>
        </a:lt1>
        <a:dk2>
          <a:srgbClr val="000000"/>
        </a:dk2>
        <a:lt2>
          <a:srgbClr val="FF6600"/>
        </a:lt2>
        <a:accent1>
          <a:srgbClr val="000000"/>
        </a:accent1>
        <a:accent2>
          <a:srgbClr val="FFFFFF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E7E7E7"/>
        </a:accent6>
        <a:hlink>
          <a:srgbClr val="FF66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ternal English 2">
        <a:dk1>
          <a:srgbClr val="000000"/>
        </a:dk1>
        <a:lt1>
          <a:srgbClr val="FFFFFF"/>
        </a:lt1>
        <a:dk2>
          <a:srgbClr val="FF6600"/>
        </a:dk2>
        <a:lt2>
          <a:srgbClr val="DDDDDD"/>
        </a:lt2>
        <a:accent1>
          <a:srgbClr val="000000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E7E7E7"/>
        </a:accent6>
        <a:hlink>
          <a:srgbClr val="FF66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Orange template">
  <a:themeElements>
    <a:clrScheme name="external English 2">
      <a:dk1>
        <a:srgbClr val="000000"/>
      </a:dk1>
      <a:lt1>
        <a:srgbClr val="FFFFFF"/>
      </a:lt1>
      <a:dk2>
        <a:srgbClr val="FF6600"/>
      </a:dk2>
      <a:lt2>
        <a:srgbClr val="DDDDDD"/>
      </a:lt2>
      <a:accent1>
        <a:srgbClr val="000000"/>
      </a:accent1>
      <a:accent2>
        <a:srgbClr val="FFFFFF"/>
      </a:accent2>
      <a:accent3>
        <a:srgbClr val="FFFFFF"/>
      </a:accent3>
      <a:accent4>
        <a:srgbClr val="000000"/>
      </a:accent4>
      <a:accent5>
        <a:srgbClr val="AAAAAA"/>
      </a:accent5>
      <a:accent6>
        <a:srgbClr val="E7E7E7"/>
      </a:accent6>
      <a:hlink>
        <a:srgbClr val="FF6600"/>
      </a:hlink>
      <a:folHlink>
        <a:srgbClr val="FF6600"/>
      </a:folHlink>
    </a:clrScheme>
    <a:fontScheme name="external English">
      <a:majorFont>
        <a:latin typeface="Helvetica 65 Medium"/>
        <a:ea typeface=""/>
        <a:cs typeface=""/>
      </a:majorFont>
      <a:minorFont>
        <a:latin typeface="Helvetica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45 Ligh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 45 Light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>
    <a:extraClrScheme>
      <a:clrScheme name="external English 1">
        <a:dk1>
          <a:srgbClr val="333333"/>
        </a:dk1>
        <a:lt1>
          <a:srgbClr val="FFFFFF"/>
        </a:lt1>
        <a:dk2>
          <a:srgbClr val="000000"/>
        </a:dk2>
        <a:lt2>
          <a:srgbClr val="FF6600"/>
        </a:lt2>
        <a:accent1>
          <a:srgbClr val="000000"/>
        </a:accent1>
        <a:accent2>
          <a:srgbClr val="FFFFFF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E7E7E7"/>
        </a:accent6>
        <a:hlink>
          <a:srgbClr val="FF6600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ternal English 2">
        <a:dk1>
          <a:srgbClr val="000000"/>
        </a:dk1>
        <a:lt1>
          <a:srgbClr val="FFFFFF"/>
        </a:lt1>
        <a:dk2>
          <a:srgbClr val="FF6600"/>
        </a:dk2>
        <a:lt2>
          <a:srgbClr val="DDDDDD"/>
        </a:lt2>
        <a:accent1>
          <a:srgbClr val="000000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E7E7E7"/>
        </a:accent6>
        <a:hlink>
          <a:srgbClr val="FF66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templates Final</Template>
  <TotalTime>1440</TotalTime>
  <Words>1067</Words>
  <Application>Microsoft Macintosh PowerPoint</Application>
  <PresentationFormat>On-screen Show (4:3)</PresentationFormat>
  <Paragraphs>256</Paragraphs>
  <Slides>33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7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external English</vt:lpstr>
      <vt:lpstr>Custom Design</vt:lpstr>
      <vt:lpstr>Orange template</vt:lpstr>
      <vt:lpstr>1_Orange template</vt:lpstr>
      <vt:lpstr>2_Orange template</vt:lpstr>
      <vt:lpstr>3_Orange template</vt:lpstr>
      <vt:lpstr>4_Orange template</vt:lpstr>
      <vt:lpstr>think-cell Slide</vt:lpstr>
      <vt:lpstr>Presentation</vt:lpstr>
      <vt:lpstr>PowerPoint Presentation</vt:lpstr>
      <vt:lpstr>Agenda</vt:lpstr>
      <vt:lpstr>Our company at a glance</vt:lpstr>
      <vt:lpstr>PowerPoint Presentation</vt:lpstr>
      <vt:lpstr>Our people strategy is aligned with our values </vt:lpstr>
      <vt:lpstr>PowerPoint Presentation</vt:lpstr>
      <vt:lpstr>We align our internal and external communication</vt:lpstr>
      <vt:lpstr>The journey to better employee insights</vt:lpstr>
      <vt:lpstr>The revamped employee survey </vt:lpstr>
      <vt:lpstr>The revamped employee survey </vt:lpstr>
      <vt:lpstr>Translating results into action</vt:lpstr>
      <vt:lpstr>Better employee insights as a result</vt:lpstr>
      <vt:lpstr>Take aways </vt:lpstr>
      <vt:lpstr>developing an approach suitable for Orange</vt:lpstr>
      <vt:lpstr>Strong values – how do we deliver on these?</vt:lpstr>
      <vt:lpstr>Strong brand – highest quality builds trust.</vt:lpstr>
      <vt:lpstr>Strong brand - identity guidelines for charts.</vt:lpstr>
      <vt:lpstr>Data science approach</vt:lpstr>
      <vt:lpstr>The importance of code</vt:lpstr>
      <vt:lpstr>Technology progress during last 20 years</vt:lpstr>
      <vt:lpstr>Mobile first</vt:lpstr>
      <vt:lpstr>Simplifying the current process</vt:lpstr>
      <vt:lpstr>Orange Switzerland as a Graph</vt:lpstr>
      <vt:lpstr>Graph based reporting</vt:lpstr>
      <vt:lpstr>Monitoring responses in real-time</vt:lpstr>
      <vt:lpstr>Automating classification of text comments</vt:lpstr>
      <vt:lpstr>Exploring comments interactively</vt:lpstr>
      <vt:lpstr>Joining data together</vt:lpstr>
      <vt:lpstr>Integrating survey data in other reporting</vt:lpstr>
      <vt:lpstr>Don’t be scared of challenging norms, if you feel it’s better</vt:lpstr>
      <vt:lpstr>The immediate results</vt:lpstr>
      <vt:lpstr>That’s all for now. Questions? </vt:lpstr>
      <vt:lpstr>PowerPoint Presentation</vt:lpstr>
    </vt:vector>
  </TitlesOfParts>
  <Company>ORANGE FT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Orange Switzerland</dc:title>
  <dc:creator>Dias Venezia Luca</dc:creator>
  <cp:lastModifiedBy>Andrew Marritt</cp:lastModifiedBy>
  <cp:revision>780</cp:revision>
  <cp:lastPrinted>2013-02-15T13:56:23Z</cp:lastPrinted>
  <dcterms:created xsi:type="dcterms:W3CDTF">2013-01-21T13:03:47Z</dcterms:created>
  <dcterms:modified xsi:type="dcterms:W3CDTF">2014-10-17T05:16:10Z</dcterms:modified>
</cp:coreProperties>
</file>